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4.xml" ContentType="application/vnd.openxmlformats-officedocument.themeOverrid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5.xml" ContentType="application/vnd.openxmlformats-officedocument.presentationml.notesSlid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6.xml" ContentType="application/vnd.openxmlformats-officedocument.presentationml.notesSlide+xml"/>
  <Override PartName="/ppt/charts/chart2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5.xml" ContentType="application/vnd.openxmlformats-officedocument.drawingml.chartshapes+xml"/>
  <Override PartName="/ppt/charts/chart2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notesMasterIdLst>
    <p:notesMasterId r:id="rId82"/>
  </p:notesMasterIdLst>
  <p:sldIdLst>
    <p:sldId id="621" r:id="rId5"/>
    <p:sldId id="310" r:id="rId6"/>
    <p:sldId id="2147480445" r:id="rId7"/>
    <p:sldId id="317" r:id="rId8"/>
    <p:sldId id="312" r:id="rId9"/>
    <p:sldId id="316" r:id="rId10"/>
    <p:sldId id="634" r:id="rId11"/>
    <p:sldId id="629" r:id="rId12"/>
    <p:sldId id="321" r:id="rId13"/>
    <p:sldId id="314" r:id="rId14"/>
    <p:sldId id="318" r:id="rId15"/>
    <p:sldId id="319" r:id="rId16"/>
    <p:sldId id="635" r:id="rId17"/>
    <p:sldId id="322" r:id="rId18"/>
    <p:sldId id="323" r:id="rId19"/>
    <p:sldId id="324" r:id="rId20"/>
    <p:sldId id="325" r:id="rId21"/>
    <p:sldId id="389" r:id="rId22"/>
    <p:sldId id="636" r:id="rId23"/>
    <p:sldId id="330" r:id="rId24"/>
    <p:sldId id="281" r:id="rId25"/>
    <p:sldId id="395" r:id="rId26"/>
    <p:sldId id="331" r:id="rId27"/>
    <p:sldId id="627" r:id="rId28"/>
    <p:sldId id="347" r:id="rId29"/>
    <p:sldId id="386" r:id="rId30"/>
    <p:sldId id="348" r:id="rId31"/>
    <p:sldId id="2147480453" r:id="rId32"/>
    <p:sldId id="2147480454" r:id="rId33"/>
    <p:sldId id="2147480455" r:id="rId34"/>
    <p:sldId id="2147480456" r:id="rId35"/>
    <p:sldId id="2147480457" r:id="rId36"/>
    <p:sldId id="2147480469" r:id="rId37"/>
    <p:sldId id="2147480470" r:id="rId38"/>
    <p:sldId id="2147480471" r:id="rId39"/>
    <p:sldId id="2147480472" r:id="rId40"/>
    <p:sldId id="2147480473" r:id="rId41"/>
    <p:sldId id="2147480474" r:id="rId42"/>
    <p:sldId id="2147480446" r:id="rId43"/>
    <p:sldId id="623" r:id="rId44"/>
    <p:sldId id="640" r:id="rId45"/>
    <p:sldId id="641" r:id="rId46"/>
    <p:sldId id="642" r:id="rId47"/>
    <p:sldId id="643" r:id="rId48"/>
    <p:sldId id="644" r:id="rId49"/>
    <p:sldId id="2147480475" r:id="rId50"/>
    <p:sldId id="2147480476" r:id="rId51"/>
    <p:sldId id="2147480477" r:id="rId52"/>
    <p:sldId id="2147480478" r:id="rId53"/>
    <p:sldId id="2147480447" r:id="rId54"/>
    <p:sldId id="396" r:id="rId55"/>
    <p:sldId id="354" r:id="rId56"/>
    <p:sldId id="646" r:id="rId57"/>
    <p:sldId id="2147480479" r:id="rId58"/>
    <p:sldId id="2147480480" r:id="rId59"/>
    <p:sldId id="2147480481" r:id="rId60"/>
    <p:sldId id="2147480482" r:id="rId61"/>
    <p:sldId id="2147480448" r:id="rId62"/>
    <p:sldId id="387" r:id="rId63"/>
    <p:sldId id="357" r:id="rId64"/>
    <p:sldId id="361" r:id="rId65"/>
    <p:sldId id="633" r:id="rId66"/>
    <p:sldId id="2147480449" r:id="rId67"/>
    <p:sldId id="369" r:id="rId68"/>
    <p:sldId id="2147480450" r:id="rId69"/>
    <p:sldId id="372" r:id="rId70"/>
    <p:sldId id="374" r:id="rId71"/>
    <p:sldId id="375" r:id="rId72"/>
    <p:sldId id="2147480451" r:id="rId73"/>
    <p:sldId id="383" r:id="rId74"/>
    <p:sldId id="419" r:id="rId75"/>
    <p:sldId id="612" r:id="rId76"/>
    <p:sldId id="2147480440" r:id="rId77"/>
    <p:sldId id="2147480441" r:id="rId78"/>
    <p:sldId id="2147480442" r:id="rId79"/>
    <p:sldId id="2147480443" r:id="rId80"/>
    <p:sldId id="2147480444" r:id="rId81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864509-DC1E-291E-22DE-8831ABBC68E4}" name="Vigdís Hallgrímsdóttir" initials="VH" userId="S::vigdisha@landspitali.is::8e554d4b-9b81-4bcb-8254-35bd7b29c78f" providerId="AD"/>
  <p188:author id="{BE3D7B1E-CC5C-1D69-5703-D18DC28D16E8}" name="Halla Gunnarsdóttir" initials="" userId="S::hallagu@landspitali.is::fcfe7f52-7524-48fd-9ac6-d7d61b602c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8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3DC1CF-CA55-42E3-99D7-837AAAF00455}" v="87" dt="2025-08-26T14:30:58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25" autoAdjust="0"/>
    <p:restoredTop sz="94660"/>
  </p:normalViewPr>
  <p:slideViewPr>
    <p:cSldViewPr snapToGrid="0">
      <p:cViewPr>
        <p:scale>
          <a:sx n="86" d="100"/>
          <a:sy n="86" d="100"/>
        </p:scale>
        <p:origin x="1368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viewProps" Target="viewProps.xml"/><Relationship Id="rId89" Type="http://schemas.microsoft.com/office/2018/10/relationships/authors" Target="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yggvi Ólafsson" userId="af0b99b7-3d2d-4874-9966-384db256713e" providerId="ADAL" clId="{1E3DC1CF-CA55-42E3-99D7-837AAAF00455}"/>
    <pc:docChg chg="undo custSel addSld delSld modSld sldOrd">
      <pc:chgData name="Tryggvi Ólafsson" userId="af0b99b7-3d2d-4874-9966-384db256713e" providerId="ADAL" clId="{1E3DC1CF-CA55-42E3-99D7-837AAAF00455}" dt="2025-08-26T14:34:31.963" v="1058" actId="14100"/>
      <pc:docMkLst>
        <pc:docMk/>
      </pc:docMkLst>
      <pc:sldChg chg="addSp delSp modSp mod">
        <pc:chgData name="Tryggvi Ólafsson" userId="af0b99b7-3d2d-4874-9966-384db256713e" providerId="ADAL" clId="{1E3DC1CF-CA55-42E3-99D7-837AAAF00455}" dt="2025-08-26T10:45:03.320" v="7"/>
        <pc:sldMkLst>
          <pc:docMk/>
          <pc:sldMk cId="0" sldId="316"/>
        </pc:sldMkLst>
        <pc:spChg chg="add mod">
          <ac:chgData name="Tryggvi Ólafsson" userId="af0b99b7-3d2d-4874-9966-384db256713e" providerId="ADAL" clId="{1E3DC1CF-CA55-42E3-99D7-837AAAF00455}" dt="2025-08-26T10:45:03.320" v="7"/>
          <ac:spMkLst>
            <pc:docMk/>
            <pc:sldMk cId="0" sldId="316"/>
            <ac:spMk id="3" creationId="{8BD8BB47-0AF6-208C-3EEC-94752FBF5D63}"/>
          </ac:spMkLst>
        </pc:spChg>
        <pc:graphicFrameChg chg="del">
          <ac:chgData name="Tryggvi Ólafsson" userId="af0b99b7-3d2d-4874-9966-384db256713e" providerId="ADAL" clId="{1E3DC1CF-CA55-42E3-99D7-837AAAF00455}" dt="2025-08-26T10:45:01.753" v="6" actId="478"/>
          <ac:graphicFrameMkLst>
            <pc:docMk/>
            <pc:sldMk cId="0" sldId="316"/>
            <ac:graphicFrameMk id="4" creationId="{7F399585-DD91-8B8E-3C99-882F4C2D9FA7}"/>
          </ac:graphicFrameMkLst>
        </pc:graphicFrameChg>
        <pc:graphicFrameChg chg="add mod">
          <ac:chgData name="Tryggvi Ólafsson" userId="af0b99b7-3d2d-4874-9966-384db256713e" providerId="ADAL" clId="{1E3DC1CF-CA55-42E3-99D7-837AAAF00455}" dt="2025-08-26T10:45:03.320" v="7"/>
          <ac:graphicFrameMkLst>
            <pc:docMk/>
            <pc:sldMk cId="0" sldId="316"/>
            <ac:graphicFrameMk id="5" creationId="{3750461D-4BF5-E85E-BAB7-E2499F9BEB56}"/>
          </ac:graphicFrameMkLst>
        </pc:graphicFrameChg>
      </pc:sldChg>
      <pc:sldChg chg="modSp mod">
        <pc:chgData name="Tryggvi Ólafsson" userId="af0b99b7-3d2d-4874-9966-384db256713e" providerId="ADAL" clId="{1E3DC1CF-CA55-42E3-99D7-837AAAF00455}" dt="2025-08-26T10:44:09.373" v="5" actId="20577"/>
        <pc:sldMkLst>
          <pc:docMk/>
          <pc:sldMk cId="0" sldId="317"/>
        </pc:sldMkLst>
        <pc:spChg chg="mod">
          <ac:chgData name="Tryggvi Ólafsson" userId="af0b99b7-3d2d-4874-9966-384db256713e" providerId="ADAL" clId="{1E3DC1CF-CA55-42E3-99D7-837AAAF00455}" dt="2025-08-26T10:44:09.373" v="5" actId="20577"/>
          <ac:spMkLst>
            <pc:docMk/>
            <pc:sldMk cId="0" sldId="317"/>
            <ac:spMk id="3" creationId="{00000000-0000-0000-0000-000000000000}"/>
          </ac:spMkLst>
        </pc:spChg>
      </pc:sldChg>
      <pc:sldChg chg="addSp delSp modSp mod">
        <pc:chgData name="Tryggvi Ólafsson" userId="af0b99b7-3d2d-4874-9966-384db256713e" providerId="ADAL" clId="{1E3DC1CF-CA55-42E3-99D7-837AAAF00455}" dt="2025-08-26T10:47:30.340" v="51" actId="1035"/>
        <pc:sldMkLst>
          <pc:docMk/>
          <pc:sldMk cId="0" sldId="319"/>
        </pc:sldMkLst>
        <pc:picChg chg="add mod">
          <ac:chgData name="Tryggvi Ólafsson" userId="af0b99b7-3d2d-4874-9966-384db256713e" providerId="ADAL" clId="{1E3DC1CF-CA55-42E3-99D7-837AAAF00455}" dt="2025-08-26T10:47:30.340" v="51" actId="1035"/>
          <ac:picMkLst>
            <pc:docMk/>
            <pc:sldMk cId="0" sldId="319"/>
            <ac:picMk id="2" creationId="{23537A01-033C-A4CA-0EB7-2B64829364F4}"/>
          </ac:picMkLst>
        </pc:picChg>
        <pc:picChg chg="del">
          <ac:chgData name="Tryggvi Ólafsson" userId="af0b99b7-3d2d-4874-9966-384db256713e" providerId="ADAL" clId="{1E3DC1CF-CA55-42E3-99D7-837AAAF00455}" dt="2025-08-26T10:47:24.940" v="23" actId="478"/>
          <ac:picMkLst>
            <pc:docMk/>
            <pc:sldMk cId="0" sldId="319"/>
            <ac:picMk id="1026" creationId="{692CD6AB-DF06-5688-E7B1-FE46FACE8A73}"/>
          </ac:picMkLst>
        </pc:picChg>
      </pc:sldChg>
      <pc:sldChg chg="modSp mod">
        <pc:chgData name="Tryggvi Ólafsson" userId="af0b99b7-3d2d-4874-9966-384db256713e" providerId="ADAL" clId="{1E3DC1CF-CA55-42E3-99D7-837AAAF00455}" dt="2025-08-26T12:55:31.235" v="85" actId="20577"/>
        <pc:sldMkLst>
          <pc:docMk/>
          <pc:sldMk cId="0" sldId="331"/>
        </pc:sldMkLst>
        <pc:spChg chg="mod">
          <ac:chgData name="Tryggvi Ólafsson" userId="af0b99b7-3d2d-4874-9966-384db256713e" providerId="ADAL" clId="{1E3DC1CF-CA55-42E3-99D7-837AAAF00455}" dt="2025-08-26T12:55:31.235" v="85" actId="20577"/>
          <ac:spMkLst>
            <pc:docMk/>
            <pc:sldMk cId="0" sldId="331"/>
            <ac:spMk id="9" creationId="{00000000-0000-0000-0000-000000000000}"/>
          </ac:spMkLst>
        </pc:spChg>
      </pc:sldChg>
      <pc:sldChg chg="del">
        <pc:chgData name="Tryggvi Ólafsson" userId="af0b99b7-3d2d-4874-9966-384db256713e" providerId="ADAL" clId="{1E3DC1CF-CA55-42E3-99D7-837AAAF00455}" dt="2025-08-26T13:15:35.086" v="206" actId="47"/>
        <pc:sldMkLst>
          <pc:docMk/>
          <pc:sldMk cId="0" sldId="333"/>
        </pc:sldMkLst>
      </pc:sldChg>
      <pc:sldChg chg="addSp delSp modSp mod">
        <pc:chgData name="Tryggvi Ólafsson" userId="af0b99b7-3d2d-4874-9966-384db256713e" providerId="ADAL" clId="{1E3DC1CF-CA55-42E3-99D7-837AAAF00455}" dt="2025-08-26T12:56:45.934" v="97" actId="20577"/>
        <pc:sldMkLst>
          <pc:docMk/>
          <pc:sldMk cId="0" sldId="347"/>
        </pc:sldMkLst>
        <pc:spChg chg="mod">
          <ac:chgData name="Tryggvi Ólafsson" userId="af0b99b7-3d2d-4874-9966-384db256713e" providerId="ADAL" clId="{1E3DC1CF-CA55-42E3-99D7-837AAAF00455}" dt="2025-08-26T12:56:45.934" v="97" actId="20577"/>
          <ac:spMkLst>
            <pc:docMk/>
            <pc:sldMk cId="0" sldId="347"/>
            <ac:spMk id="5" creationId="{1D2341B2-C4AF-44A0-C2C3-91E55F1552AA}"/>
          </ac:spMkLst>
        </pc:spChg>
        <pc:picChg chg="add mod ord">
          <ac:chgData name="Tryggvi Ólafsson" userId="af0b99b7-3d2d-4874-9966-384db256713e" providerId="ADAL" clId="{1E3DC1CF-CA55-42E3-99D7-837AAAF00455}" dt="2025-08-26T12:56:40.793" v="95" actId="14100"/>
          <ac:picMkLst>
            <pc:docMk/>
            <pc:sldMk cId="0" sldId="347"/>
            <ac:picMk id="2" creationId="{D4A50595-E179-6E6D-C019-F54C065440CC}"/>
          </ac:picMkLst>
        </pc:picChg>
        <pc:picChg chg="del">
          <ac:chgData name="Tryggvi Ólafsson" userId="af0b99b7-3d2d-4874-9966-384db256713e" providerId="ADAL" clId="{1E3DC1CF-CA55-42E3-99D7-837AAAF00455}" dt="2025-08-26T12:56:13.642" v="87" actId="478"/>
          <ac:picMkLst>
            <pc:docMk/>
            <pc:sldMk cId="0" sldId="347"/>
            <ac:picMk id="8" creationId="{E42D870C-54EB-0925-FD76-ECFB0C588431}"/>
          </ac:picMkLst>
        </pc:picChg>
      </pc:sldChg>
      <pc:sldChg chg="addSp delSp modSp mod ord">
        <pc:chgData name="Tryggvi Ólafsson" userId="af0b99b7-3d2d-4874-9966-384db256713e" providerId="ADAL" clId="{1E3DC1CF-CA55-42E3-99D7-837AAAF00455}" dt="2025-08-26T13:21:19.639" v="301"/>
        <pc:sldMkLst>
          <pc:docMk/>
          <pc:sldMk cId="0" sldId="348"/>
        </pc:sldMkLst>
        <pc:picChg chg="add mod ord modCrop">
          <ac:chgData name="Tryggvi Ólafsson" userId="af0b99b7-3d2d-4874-9966-384db256713e" providerId="ADAL" clId="{1E3DC1CF-CA55-42E3-99D7-837AAAF00455}" dt="2025-08-26T13:16:22.296" v="250" actId="1038"/>
          <ac:picMkLst>
            <pc:docMk/>
            <pc:sldMk cId="0" sldId="348"/>
            <ac:picMk id="2" creationId="{E54E5492-80E2-2C11-76DB-5CF1DBEE5F21}"/>
          </ac:picMkLst>
        </pc:picChg>
        <pc:picChg chg="del">
          <ac:chgData name="Tryggvi Ólafsson" userId="af0b99b7-3d2d-4874-9966-384db256713e" providerId="ADAL" clId="{1E3DC1CF-CA55-42E3-99D7-837AAAF00455}" dt="2025-08-26T13:15:47.176" v="207" actId="478"/>
          <ac:picMkLst>
            <pc:docMk/>
            <pc:sldMk cId="0" sldId="348"/>
            <ac:picMk id="5" creationId="{E0F21F55-BB41-A4E7-4AD6-D15EBE8D1C50}"/>
          </ac:picMkLst>
        </pc:picChg>
      </pc:sldChg>
      <pc:sldChg chg="del">
        <pc:chgData name="Tryggvi Ólafsson" userId="af0b99b7-3d2d-4874-9966-384db256713e" providerId="ADAL" clId="{1E3DC1CF-CA55-42E3-99D7-837AAAF00455}" dt="2025-08-26T13:19:01.074" v="270" actId="47"/>
        <pc:sldMkLst>
          <pc:docMk/>
          <pc:sldMk cId="0" sldId="350"/>
        </pc:sldMkLst>
      </pc:sldChg>
      <pc:sldChg chg="addSp delSp modSp mod">
        <pc:chgData name="Tryggvi Ólafsson" userId="af0b99b7-3d2d-4874-9966-384db256713e" providerId="ADAL" clId="{1E3DC1CF-CA55-42E3-99D7-837AAAF00455}" dt="2025-08-26T14:13:40.664" v="812" actId="732"/>
        <pc:sldMkLst>
          <pc:docMk/>
          <pc:sldMk cId="0" sldId="354"/>
        </pc:sldMkLst>
        <pc:spChg chg="mod">
          <ac:chgData name="Tryggvi Ólafsson" userId="af0b99b7-3d2d-4874-9966-384db256713e" providerId="ADAL" clId="{1E3DC1CF-CA55-42E3-99D7-837AAAF00455}" dt="2025-08-26T14:13:05.841" v="805" actId="20577"/>
          <ac:spMkLst>
            <pc:docMk/>
            <pc:sldMk cId="0" sldId="354"/>
            <ac:spMk id="3" creationId="{B87DC6B1-5F62-1976-2F26-1323AB77ACBD}"/>
          </ac:spMkLst>
        </pc:spChg>
        <pc:picChg chg="add mod modCrop">
          <ac:chgData name="Tryggvi Ólafsson" userId="af0b99b7-3d2d-4874-9966-384db256713e" providerId="ADAL" clId="{1E3DC1CF-CA55-42E3-99D7-837AAAF00455}" dt="2025-08-26T14:13:40.664" v="812" actId="732"/>
          <ac:picMkLst>
            <pc:docMk/>
            <pc:sldMk cId="0" sldId="354"/>
            <ac:picMk id="2" creationId="{8C4CE46B-9E1A-A630-02C2-FCB30C62888E}"/>
          </ac:picMkLst>
        </pc:picChg>
        <pc:picChg chg="del">
          <ac:chgData name="Tryggvi Ólafsson" userId="af0b99b7-3d2d-4874-9966-384db256713e" providerId="ADAL" clId="{1E3DC1CF-CA55-42E3-99D7-837AAAF00455}" dt="2025-08-26T14:13:17.135" v="806" actId="478"/>
          <ac:picMkLst>
            <pc:docMk/>
            <pc:sldMk cId="0" sldId="354"/>
            <ac:picMk id="4" creationId="{912F807A-1C90-BB57-AE09-D43AF836A597}"/>
          </ac:picMkLst>
        </pc:picChg>
      </pc:sldChg>
      <pc:sldChg chg="addSp delSp modSp mod modClrScheme chgLayout">
        <pc:chgData name="Tryggvi Ólafsson" userId="af0b99b7-3d2d-4874-9966-384db256713e" providerId="ADAL" clId="{1E3DC1CF-CA55-42E3-99D7-837AAAF00455}" dt="2025-08-26T14:28:06.274" v="1029" actId="18131"/>
        <pc:sldMkLst>
          <pc:docMk/>
          <pc:sldMk cId="0" sldId="357"/>
        </pc:sldMkLst>
        <pc:spChg chg="add del mod ord">
          <ac:chgData name="Tryggvi Ólafsson" userId="af0b99b7-3d2d-4874-9966-384db256713e" providerId="ADAL" clId="{1E3DC1CF-CA55-42E3-99D7-837AAAF00455}" dt="2025-08-26T14:28:00.112" v="1026"/>
          <ac:spMkLst>
            <pc:docMk/>
            <pc:sldMk cId="0" sldId="357"/>
            <ac:spMk id="2" creationId="{3F8C4EDC-02DC-03E1-776C-5827C3987F8F}"/>
          </ac:spMkLst>
        </pc:spChg>
        <pc:spChg chg="add del mod ord">
          <ac:chgData name="Tryggvi Ólafsson" userId="af0b99b7-3d2d-4874-9966-384db256713e" providerId="ADAL" clId="{1E3DC1CF-CA55-42E3-99D7-837AAAF00455}" dt="2025-08-26T14:22:31.913" v="991" actId="1957"/>
          <ac:spMkLst>
            <pc:docMk/>
            <pc:sldMk cId="0" sldId="357"/>
            <ac:spMk id="3" creationId="{77C649A6-CE94-8318-B0F2-EAF63E41C6B2}"/>
          </ac:spMkLst>
        </pc:spChg>
        <pc:spChg chg="mod ord">
          <ac:chgData name="Tryggvi Ólafsson" userId="af0b99b7-3d2d-4874-9966-384db256713e" providerId="ADAL" clId="{1E3DC1CF-CA55-42E3-99D7-837AAAF00455}" dt="2025-08-26T14:22:22.351" v="989" actId="948"/>
          <ac:spMkLst>
            <pc:docMk/>
            <pc:sldMk cId="0" sldId="357"/>
            <ac:spMk id="4" creationId="{00000000-0000-0000-0000-000000000000}"/>
          </ac:spMkLst>
        </pc:spChg>
        <pc:graphicFrameChg chg="add mod">
          <ac:chgData name="Tryggvi Ólafsson" userId="af0b99b7-3d2d-4874-9966-384db256713e" providerId="ADAL" clId="{1E3DC1CF-CA55-42E3-99D7-837AAAF00455}" dt="2025-08-26T14:27:36.935" v="1025" actId="255"/>
          <ac:graphicFrameMkLst>
            <pc:docMk/>
            <pc:sldMk cId="0" sldId="357"/>
            <ac:graphicFrameMk id="8" creationId="{D9496731-DDFE-9ABB-FF60-808846301F2D}"/>
          </ac:graphicFrameMkLst>
        </pc:graphicFrameChg>
        <pc:picChg chg="del">
          <ac:chgData name="Tryggvi Ólafsson" userId="af0b99b7-3d2d-4874-9966-384db256713e" providerId="ADAL" clId="{1E3DC1CF-CA55-42E3-99D7-837AAAF00455}" dt="2025-08-26T14:22:06.390" v="987" actId="478"/>
          <ac:picMkLst>
            <pc:docMk/>
            <pc:sldMk cId="0" sldId="357"/>
            <ac:picMk id="5" creationId="{3630AF05-59B4-B0DE-14B1-661CDE0732CC}"/>
          </ac:picMkLst>
        </pc:picChg>
        <pc:picChg chg="add mod modCrop">
          <ac:chgData name="Tryggvi Ólafsson" userId="af0b99b7-3d2d-4874-9966-384db256713e" providerId="ADAL" clId="{1E3DC1CF-CA55-42E3-99D7-837AAAF00455}" dt="2025-08-26T14:28:06.274" v="1029" actId="18131"/>
          <ac:picMkLst>
            <pc:docMk/>
            <pc:sldMk cId="0" sldId="357"/>
            <ac:picMk id="10" creationId="{305731B0-E8B8-1018-A33B-2350186DBD2A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30:29.281" v="1033" actId="732"/>
        <pc:sldMkLst>
          <pc:docMk/>
          <pc:sldMk cId="0" sldId="361"/>
        </pc:sldMkLst>
        <pc:picChg chg="add mod modCrop">
          <ac:chgData name="Tryggvi Ólafsson" userId="af0b99b7-3d2d-4874-9966-384db256713e" providerId="ADAL" clId="{1E3DC1CF-CA55-42E3-99D7-837AAAF00455}" dt="2025-08-26T14:30:29.281" v="1033" actId="732"/>
          <ac:picMkLst>
            <pc:docMk/>
            <pc:sldMk cId="0" sldId="361"/>
            <ac:picMk id="2" creationId="{05E09E73-C1EE-66B2-7695-C54B11D46AFC}"/>
          </ac:picMkLst>
        </pc:picChg>
        <pc:picChg chg="del">
          <ac:chgData name="Tryggvi Ólafsson" userId="af0b99b7-3d2d-4874-9966-384db256713e" providerId="ADAL" clId="{1E3DC1CF-CA55-42E3-99D7-837AAAF00455}" dt="2025-08-26T14:30:11.561" v="1030" actId="478"/>
          <ac:picMkLst>
            <pc:docMk/>
            <pc:sldMk cId="0" sldId="361"/>
            <ac:picMk id="8" creationId="{3EB24C4D-7CC4-1312-524E-60D93F44C892}"/>
          </ac:picMkLst>
        </pc:picChg>
      </pc:sldChg>
      <pc:sldChg chg="del">
        <pc:chgData name="Tryggvi Ólafsson" userId="af0b99b7-3d2d-4874-9966-384db256713e" providerId="ADAL" clId="{1E3DC1CF-CA55-42E3-99D7-837AAAF00455}" dt="2025-08-26T14:32:23.718" v="1049" actId="47"/>
        <pc:sldMkLst>
          <pc:docMk/>
          <pc:sldMk cId="0" sldId="364"/>
        </pc:sldMkLst>
      </pc:sldChg>
      <pc:sldChg chg="del">
        <pc:chgData name="Tryggvi Ólafsson" userId="af0b99b7-3d2d-4874-9966-384db256713e" providerId="ADAL" clId="{1E3DC1CF-CA55-42E3-99D7-837AAAF00455}" dt="2025-08-26T12:33:06.445" v="52" actId="47"/>
        <pc:sldMkLst>
          <pc:docMk/>
          <pc:sldMk cId="0" sldId="368"/>
        </pc:sldMkLst>
      </pc:sldChg>
      <pc:sldChg chg="modSp mod">
        <pc:chgData name="Tryggvi Ólafsson" userId="af0b99b7-3d2d-4874-9966-384db256713e" providerId="ADAL" clId="{1E3DC1CF-CA55-42E3-99D7-837AAAF00455}" dt="2025-08-26T14:31:37.299" v="1048" actId="20577"/>
        <pc:sldMkLst>
          <pc:docMk/>
          <pc:sldMk cId="0" sldId="369"/>
        </pc:sldMkLst>
        <pc:spChg chg="mod">
          <ac:chgData name="Tryggvi Ólafsson" userId="af0b99b7-3d2d-4874-9966-384db256713e" providerId="ADAL" clId="{1E3DC1CF-CA55-42E3-99D7-837AAAF00455}" dt="2025-08-26T14:31:31.347" v="1045" actId="20577"/>
          <ac:spMkLst>
            <pc:docMk/>
            <pc:sldMk cId="0" sldId="369"/>
            <ac:spMk id="2" creationId="{00000000-0000-0000-0000-000000000000}"/>
          </ac:spMkLst>
        </pc:spChg>
        <pc:spChg chg="mod">
          <ac:chgData name="Tryggvi Ólafsson" userId="af0b99b7-3d2d-4874-9966-384db256713e" providerId="ADAL" clId="{1E3DC1CF-CA55-42E3-99D7-837AAAF00455}" dt="2025-08-26T14:31:37.299" v="1048" actId="20577"/>
          <ac:spMkLst>
            <pc:docMk/>
            <pc:sldMk cId="0" sldId="369"/>
            <ac:spMk id="9" creationId="{ABD9CF90-C73A-242F-553A-1D3278518D1F}"/>
          </ac:spMkLst>
        </pc:spChg>
      </pc:sldChg>
      <pc:sldChg chg="addSp delSp modSp mod">
        <pc:chgData name="Tryggvi Ólafsson" userId="af0b99b7-3d2d-4874-9966-384db256713e" providerId="ADAL" clId="{1E3DC1CF-CA55-42E3-99D7-837AAAF00455}" dt="2025-08-26T12:57:55.214" v="106" actId="1036"/>
        <pc:sldMkLst>
          <pc:docMk/>
          <pc:sldMk cId="0" sldId="386"/>
        </pc:sldMkLst>
        <pc:spChg chg="mod">
          <ac:chgData name="Tryggvi Ólafsson" userId="af0b99b7-3d2d-4874-9966-384db256713e" providerId="ADAL" clId="{1E3DC1CF-CA55-42E3-99D7-837AAAF00455}" dt="2025-08-26T12:57:31.237" v="98" actId="20577"/>
          <ac:spMkLst>
            <pc:docMk/>
            <pc:sldMk cId="0" sldId="386"/>
            <ac:spMk id="2" creationId="{00000000-0000-0000-0000-000000000000}"/>
          </ac:spMkLst>
        </pc:spChg>
        <pc:picChg chg="add mod ord modCrop">
          <ac:chgData name="Tryggvi Ólafsson" userId="af0b99b7-3d2d-4874-9966-384db256713e" providerId="ADAL" clId="{1E3DC1CF-CA55-42E3-99D7-837AAAF00455}" dt="2025-08-26T12:57:55.214" v="106" actId="1036"/>
          <ac:picMkLst>
            <pc:docMk/>
            <pc:sldMk cId="0" sldId="386"/>
            <ac:picMk id="3" creationId="{6A334276-DCF4-FF03-1605-0D501F6877F8}"/>
          </ac:picMkLst>
        </pc:picChg>
        <pc:picChg chg="del">
          <ac:chgData name="Tryggvi Ólafsson" userId="af0b99b7-3d2d-4874-9966-384db256713e" providerId="ADAL" clId="{1E3DC1CF-CA55-42E3-99D7-837AAAF00455}" dt="2025-08-26T12:57:35.209" v="99" actId="478"/>
          <ac:picMkLst>
            <pc:docMk/>
            <pc:sldMk cId="0" sldId="386"/>
            <ac:picMk id="6" creationId="{F0B66A3A-1CF2-6227-212B-BDACB8112D57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21:01.161" v="986" actId="14100"/>
        <pc:sldMkLst>
          <pc:docMk/>
          <pc:sldMk cId="0" sldId="387"/>
        </pc:sldMkLst>
        <pc:spChg chg="mod">
          <ac:chgData name="Tryggvi Ólafsson" userId="af0b99b7-3d2d-4874-9966-384db256713e" providerId="ADAL" clId="{1E3DC1CF-CA55-42E3-99D7-837AAAF00455}" dt="2025-08-26T14:20:49.553" v="984" actId="14100"/>
          <ac:spMkLst>
            <pc:docMk/>
            <pc:sldMk cId="0" sldId="387"/>
            <ac:spMk id="2" creationId="{00000000-0000-0000-0000-000000000000}"/>
          </ac:spMkLst>
        </pc:spChg>
        <pc:picChg chg="add mod modCrop">
          <ac:chgData name="Tryggvi Ólafsson" userId="af0b99b7-3d2d-4874-9966-384db256713e" providerId="ADAL" clId="{1E3DC1CF-CA55-42E3-99D7-837AAAF00455}" dt="2025-08-26T14:21:01.161" v="986" actId="14100"/>
          <ac:picMkLst>
            <pc:docMk/>
            <pc:sldMk cId="0" sldId="387"/>
            <ac:picMk id="3" creationId="{06F399AF-2BA1-4FE6-A20C-F6F9EA4FD77F}"/>
          </ac:picMkLst>
        </pc:picChg>
        <pc:picChg chg="del mod">
          <ac:chgData name="Tryggvi Ólafsson" userId="af0b99b7-3d2d-4874-9966-384db256713e" providerId="ADAL" clId="{1E3DC1CF-CA55-42E3-99D7-837AAAF00455}" dt="2025-08-26T14:17:44.415" v="855" actId="478"/>
          <ac:picMkLst>
            <pc:docMk/>
            <pc:sldMk cId="0" sldId="387"/>
            <ac:picMk id="5" creationId="{A92965C4-762A-9288-AF6C-972A4FC55220}"/>
          </ac:picMkLst>
        </pc:picChg>
      </pc:sldChg>
      <pc:sldChg chg="del">
        <pc:chgData name="Tryggvi Ólafsson" userId="af0b99b7-3d2d-4874-9966-384db256713e" providerId="ADAL" clId="{1E3DC1CF-CA55-42E3-99D7-837AAAF00455}" dt="2025-08-26T12:33:06.445" v="52" actId="47"/>
        <pc:sldMkLst>
          <pc:docMk/>
          <pc:sldMk cId="0" sldId="392"/>
        </pc:sldMkLst>
      </pc:sldChg>
      <pc:sldChg chg="addSp delSp modSp mod">
        <pc:chgData name="Tryggvi Ólafsson" userId="af0b99b7-3d2d-4874-9966-384db256713e" providerId="ADAL" clId="{1E3DC1CF-CA55-42E3-99D7-837AAAF00455}" dt="2025-08-26T12:43:07.149" v="58" actId="732"/>
        <pc:sldMkLst>
          <pc:docMk/>
          <pc:sldMk cId="0" sldId="395"/>
        </pc:sldMkLst>
        <pc:spChg chg="mod">
          <ac:chgData name="Tryggvi Ólafsson" userId="af0b99b7-3d2d-4874-9966-384db256713e" providerId="ADAL" clId="{1E3DC1CF-CA55-42E3-99D7-837AAAF00455}" dt="2025-08-26T12:34:23.431" v="53" actId="20577"/>
          <ac:spMkLst>
            <pc:docMk/>
            <pc:sldMk cId="0" sldId="395"/>
            <ac:spMk id="2" creationId="{82C9FE87-F927-4748-8232-5CF0A310F476}"/>
          </ac:spMkLst>
        </pc:spChg>
        <pc:picChg chg="add mod modCrop">
          <ac:chgData name="Tryggvi Ólafsson" userId="af0b99b7-3d2d-4874-9966-384db256713e" providerId="ADAL" clId="{1E3DC1CF-CA55-42E3-99D7-837AAAF00455}" dt="2025-08-26T12:43:07.149" v="58" actId="732"/>
          <ac:picMkLst>
            <pc:docMk/>
            <pc:sldMk cId="0" sldId="395"/>
            <ac:picMk id="4" creationId="{3AF4307B-922B-92DE-49C8-0EF9E16F4499}"/>
          </ac:picMkLst>
        </pc:picChg>
        <pc:picChg chg="del">
          <ac:chgData name="Tryggvi Ólafsson" userId="af0b99b7-3d2d-4874-9966-384db256713e" providerId="ADAL" clId="{1E3DC1CF-CA55-42E3-99D7-837AAAF00455}" dt="2025-08-26T12:42:53.530" v="54" actId="478"/>
          <ac:picMkLst>
            <pc:docMk/>
            <pc:sldMk cId="0" sldId="395"/>
            <ac:picMk id="7" creationId="{107AEB4F-E1DC-05A7-502A-0F3D64C94F6D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10:56.558" v="804"/>
        <pc:sldMkLst>
          <pc:docMk/>
          <pc:sldMk cId="894472825" sldId="396"/>
        </pc:sldMkLst>
        <pc:graphicFrameChg chg="add mod">
          <ac:chgData name="Tryggvi Ólafsson" userId="af0b99b7-3d2d-4874-9966-384db256713e" providerId="ADAL" clId="{1E3DC1CF-CA55-42E3-99D7-837AAAF00455}" dt="2025-08-26T14:10:56.558" v="804"/>
          <ac:graphicFrameMkLst>
            <pc:docMk/>
            <pc:sldMk cId="894472825" sldId="396"/>
            <ac:graphicFrameMk id="3" creationId="{F0620363-0A10-497D-FF3F-B6AFEBCECF91}"/>
          </ac:graphicFrameMkLst>
        </pc:graphicFrameChg>
        <pc:graphicFrameChg chg="del">
          <ac:chgData name="Tryggvi Ólafsson" userId="af0b99b7-3d2d-4874-9966-384db256713e" providerId="ADAL" clId="{1E3DC1CF-CA55-42E3-99D7-837AAAF00455}" dt="2025-08-26T14:10:47.531" v="801" actId="478"/>
          <ac:graphicFrameMkLst>
            <pc:docMk/>
            <pc:sldMk cId="894472825" sldId="396"/>
            <ac:graphicFrameMk id="8" creationId="{5D5216ED-1FDA-542F-6567-F13B51D56F1D}"/>
          </ac:graphicFrameMkLst>
        </pc:graphicFrameChg>
        <pc:picChg chg="add del mod">
          <ac:chgData name="Tryggvi Ólafsson" userId="af0b99b7-3d2d-4874-9966-384db256713e" providerId="ADAL" clId="{1E3DC1CF-CA55-42E3-99D7-837AAAF00455}" dt="2025-08-26T14:10:50.093" v="803" actId="478"/>
          <ac:picMkLst>
            <pc:docMk/>
            <pc:sldMk cId="894472825" sldId="396"/>
            <ac:picMk id="2" creationId="{17B41C79-9262-9289-E6A8-8D5091FCEC69}"/>
          </ac:picMkLst>
        </pc:picChg>
      </pc:sldChg>
      <pc:sldChg chg="modSp mod">
        <pc:chgData name="Tryggvi Ólafsson" userId="af0b99b7-3d2d-4874-9966-384db256713e" providerId="ADAL" clId="{1E3DC1CF-CA55-42E3-99D7-837AAAF00455}" dt="2025-08-26T14:34:31.963" v="1058" actId="14100"/>
        <pc:sldMkLst>
          <pc:docMk/>
          <pc:sldMk cId="844084126" sldId="419"/>
        </pc:sldMkLst>
        <pc:spChg chg="mod">
          <ac:chgData name="Tryggvi Ólafsson" userId="af0b99b7-3d2d-4874-9966-384db256713e" providerId="ADAL" clId="{1E3DC1CF-CA55-42E3-99D7-837AAAF00455}" dt="2025-08-26T14:34:31.963" v="1058" actId="14100"/>
          <ac:spMkLst>
            <pc:docMk/>
            <pc:sldMk cId="844084126" sldId="419"/>
            <ac:spMk id="4" creationId="{F94303E3-1D76-08D1-F42B-9F3318C55A93}"/>
          </ac:spMkLst>
        </pc:spChg>
      </pc:sldChg>
      <pc:sldChg chg="addSp delSp modSp mod">
        <pc:chgData name="Tryggvi Ólafsson" userId="af0b99b7-3d2d-4874-9966-384db256713e" providerId="ADAL" clId="{1E3DC1CF-CA55-42E3-99D7-837AAAF00455}" dt="2025-08-26T14:03:33.455" v="674" actId="14100"/>
        <pc:sldMkLst>
          <pc:docMk/>
          <pc:sldMk cId="1549103046" sldId="623"/>
        </pc:sldMkLst>
        <pc:picChg chg="add mod modCrop">
          <ac:chgData name="Tryggvi Ólafsson" userId="af0b99b7-3d2d-4874-9966-384db256713e" providerId="ADAL" clId="{1E3DC1CF-CA55-42E3-99D7-837AAAF00455}" dt="2025-08-26T14:03:33.455" v="674" actId="14100"/>
          <ac:picMkLst>
            <pc:docMk/>
            <pc:sldMk cId="1549103046" sldId="623"/>
            <ac:picMk id="3" creationId="{92C38903-C242-3A49-AA11-F705FE8A28B1}"/>
          </ac:picMkLst>
        </pc:picChg>
        <pc:picChg chg="del mod">
          <ac:chgData name="Tryggvi Ólafsson" userId="af0b99b7-3d2d-4874-9966-384db256713e" providerId="ADAL" clId="{1E3DC1CF-CA55-42E3-99D7-837AAAF00455}" dt="2025-08-26T14:02:38.343" v="664" actId="478"/>
          <ac:picMkLst>
            <pc:docMk/>
            <pc:sldMk cId="1549103046" sldId="623"/>
            <ac:picMk id="5" creationId="{099CD49E-3BE4-3A47-CBF9-B49384BD9F55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0:46:13.367" v="22"/>
        <pc:sldMkLst>
          <pc:docMk/>
          <pc:sldMk cId="164434685" sldId="629"/>
        </pc:sldMkLst>
        <pc:spChg chg="add del mod">
          <ac:chgData name="Tryggvi Ólafsson" userId="af0b99b7-3d2d-4874-9966-384db256713e" providerId="ADAL" clId="{1E3DC1CF-CA55-42E3-99D7-837AAAF00455}" dt="2025-08-26T10:46:12.355" v="21" actId="478"/>
          <ac:spMkLst>
            <pc:docMk/>
            <pc:sldMk cId="164434685" sldId="629"/>
            <ac:spMk id="2" creationId="{F5A18249-6A3C-F315-E296-5E8F3A05A7D2}"/>
          </ac:spMkLst>
        </pc:spChg>
        <pc:spChg chg="add del mod">
          <ac:chgData name="Tryggvi Ólafsson" userId="af0b99b7-3d2d-4874-9966-384db256713e" providerId="ADAL" clId="{1E3DC1CF-CA55-42E3-99D7-837AAAF00455}" dt="2025-08-26T10:45:51.811" v="16" actId="478"/>
          <ac:spMkLst>
            <pc:docMk/>
            <pc:sldMk cId="164434685" sldId="629"/>
            <ac:spMk id="4" creationId="{756EAB00-AC28-11E7-BD35-6D6AD6C8C5B2}"/>
          </ac:spMkLst>
        </pc:spChg>
        <pc:spChg chg="add mod">
          <ac:chgData name="Tryggvi Ólafsson" userId="af0b99b7-3d2d-4874-9966-384db256713e" providerId="ADAL" clId="{1E3DC1CF-CA55-42E3-99D7-837AAAF00455}" dt="2025-08-26T10:46:09.601" v="20"/>
          <ac:spMkLst>
            <pc:docMk/>
            <pc:sldMk cId="164434685" sldId="629"/>
            <ac:spMk id="7" creationId="{39CCF0E9-F796-C77E-57EA-972DFE94B8B2}"/>
          </ac:spMkLst>
        </pc:spChg>
        <pc:spChg chg="add del">
          <ac:chgData name="Tryggvi Ólafsson" userId="af0b99b7-3d2d-4874-9966-384db256713e" providerId="ADAL" clId="{1E3DC1CF-CA55-42E3-99D7-837AAAF00455}" dt="2025-08-26T10:45:51.811" v="16" actId="478"/>
          <ac:spMkLst>
            <pc:docMk/>
            <pc:sldMk cId="164434685" sldId="629"/>
            <ac:spMk id="8" creationId="{5DAC3BA0-E992-5378-4A92-D133E78F23E6}"/>
          </ac:spMkLst>
        </pc:spChg>
        <pc:spChg chg="add mod">
          <ac:chgData name="Tryggvi Ólafsson" userId="af0b99b7-3d2d-4874-9966-384db256713e" providerId="ADAL" clId="{1E3DC1CF-CA55-42E3-99D7-837AAAF00455}" dt="2025-08-26T10:46:09.601" v="20"/>
          <ac:spMkLst>
            <pc:docMk/>
            <pc:sldMk cId="164434685" sldId="629"/>
            <ac:spMk id="10" creationId="{A21D79AA-A5E8-52B3-8D3A-E93527E2C939}"/>
          </ac:spMkLst>
        </pc:spChg>
        <pc:spChg chg="add mod">
          <ac:chgData name="Tryggvi Ólafsson" userId="af0b99b7-3d2d-4874-9966-384db256713e" providerId="ADAL" clId="{1E3DC1CF-CA55-42E3-99D7-837AAAF00455}" dt="2025-08-26T10:46:13.367" v="22"/>
          <ac:spMkLst>
            <pc:docMk/>
            <pc:sldMk cId="164434685" sldId="629"/>
            <ac:spMk id="12" creationId="{7493E5D4-36C5-A3BE-ACA4-A73487556070}"/>
          </ac:spMkLst>
        </pc:spChg>
        <pc:spChg chg="add mod">
          <ac:chgData name="Tryggvi Ólafsson" userId="af0b99b7-3d2d-4874-9966-384db256713e" providerId="ADAL" clId="{1E3DC1CF-CA55-42E3-99D7-837AAAF00455}" dt="2025-08-26T10:46:13.367" v="22"/>
          <ac:spMkLst>
            <pc:docMk/>
            <pc:sldMk cId="164434685" sldId="629"/>
            <ac:spMk id="13" creationId="{0626DDB2-55A4-C8F2-E4EA-073CD5B3F6CC}"/>
          </ac:spMkLst>
        </pc:spChg>
        <pc:graphicFrameChg chg="del">
          <ac:chgData name="Tryggvi Ólafsson" userId="af0b99b7-3d2d-4874-9966-384db256713e" providerId="ADAL" clId="{1E3DC1CF-CA55-42E3-99D7-837AAAF00455}" dt="2025-08-26T10:45:34.940" v="10" actId="478"/>
          <ac:graphicFrameMkLst>
            <pc:docMk/>
            <pc:sldMk cId="164434685" sldId="629"/>
            <ac:graphicFrameMk id="3" creationId="{02FFC62F-3B0C-17A2-8352-7BA3C1BE5A7E}"/>
          </ac:graphicFrameMkLst>
        </pc:graphicFrameChg>
        <pc:graphicFrameChg chg="add del mod">
          <ac:chgData name="Tryggvi Ólafsson" userId="af0b99b7-3d2d-4874-9966-384db256713e" providerId="ADAL" clId="{1E3DC1CF-CA55-42E3-99D7-837AAAF00455}" dt="2025-08-26T10:46:08.287" v="19" actId="478"/>
          <ac:graphicFrameMkLst>
            <pc:docMk/>
            <pc:sldMk cId="164434685" sldId="629"/>
            <ac:graphicFrameMk id="6" creationId="{48451DC1-1B0D-2ECD-99C9-2F2AF8661216}"/>
          </ac:graphicFrameMkLst>
        </pc:graphicFrameChg>
        <pc:graphicFrameChg chg="add mod">
          <ac:chgData name="Tryggvi Ólafsson" userId="af0b99b7-3d2d-4874-9966-384db256713e" providerId="ADAL" clId="{1E3DC1CF-CA55-42E3-99D7-837AAAF00455}" dt="2025-08-26T10:46:09.601" v="20"/>
          <ac:graphicFrameMkLst>
            <pc:docMk/>
            <pc:sldMk cId="164434685" sldId="629"/>
            <ac:graphicFrameMk id="11" creationId="{F6739178-17D2-FC01-A552-F59CF687E5D4}"/>
          </ac:graphicFrameMkLst>
        </pc:graphicFrameChg>
        <pc:graphicFrameChg chg="add mod">
          <ac:chgData name="Tryggvi Ólafsson" userId="af0b99b7-3d2d-4874-9966-384db256713e" providerId="ADAL" clId="{1E3DC1CF-CA55-42E3-99D7-837AAAF00455}" dt="2025-08-26T10:46:13.367" v="22"/>
          <ac:graphicFrameMkLst>
            <pc:docMk/>
            <pc:sldMk cId="164434685" sldId="629"/>
            <ac:graphicFrameMk id="14" creationId="{5F6DB5FE-E825-8D89-ACE1-2880E1DCF63F}"/>
          </ac:graphicFrameMkLst>
        </pc:graphicFrameChg>
      </pc:sldChg>
      <pc:sldChg chg="addSp delSp modSp mod">
        <pc:chgData name="Tryggvi Ólafsson" userId="af0b99b7-3d2d-4874-9966-384db256713e" providerId="ADAL" clId="{1E3DC1CF-CA55-42E3-99D7-837AAAF00455}" dt="2025-08-26T14:30:58.780" v="1037"/>
        <pc:sldMkLst>
          <pc:docMk/>
          <pc:sldMk cId="3170465277" sldId="633"/>
        </pc:sldMkLst>
        <pc:spChg chg="mod">
          <ac:chgData name="Tryggvi Ólafsson" userId="af0b99b7-3d2d-4874-9966-384db256713e" providerId="ADAL" clId="{1E3DC1CF-CA55-42E3-99D7-837AAAF00455}" dt="2025-08-26T14:30:54.784" v="1035" actId="20577"/>
          <ac:spMkLst>
            <pc:docMk/>
            <pc:sldMk cId="3170465277" sldId="633"/>
            <ac:spMk id="2" creationId="{00000000-0000-0000-0000-000000000000}"/>
          </ac:spMkLst>
        </pc:spChg>
        <pc:picChg chg="add mod">
          <ac:chgData name="Tryggvi Ólafsson" userId="af0b99b7-3d2d-4874-9966-384db256713e" providerId="ADAL" clId="{1E3DC1CF-CA55-42E3-99D7-837AAAF00455}" dt="2025-08-26T14:30:58.780" v="1037"/>
          <ac:picMkLst>
            <pc:docMk/>
            <pc:sldMk cId="3170465277" sldId="633"/>
            <ac:picMk id="3" creationId="{CA6C298B-7E2D-D574-72A4-CEDD97898C9C}"/>
          </ac:picMkLst>
        </pc:picChg>
        <pc:picChg chg="del">
          <ac:chgData name="Tryggvi Ólafsson" userId="af0b99b7-3d2d-4874-9966-384db256713e" providerId="ADAL" clId="{1E3DC1CF-CA55-42E3-99D7-837AAAF00455}" dt="2025-08-26T14:30:57.734" v="1036" actId="478"/>
          <ac:picMkLst>
            <pc:docMk/>
            <pc:sldMk cId="3170465277" sldId="633"/>
            <ac:picMk id="5" creationId="{5A1E43EB-AB67-096F-C783-4199414D3D1A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0:45:21.231" v="9"/>
        <pc:sldMkLst>
          <pc:docMk/>
          <pc:sldMk cId="2431114275" sldId="634"/>
        </pc:sldMkLst>
        <pc:spChg chg="add mod">
          <ac:chgData name="Tryggvi Ólafsson" userId="af0b99b7-3d2d-4874-9966-384db256713e" providerId="ADAL" clId="{1E3DC1CF-CA55-42E3-99D7-837AAAF00455}" dt="2025-08-26T10:45:21.231" v="9"/>
          <ac:spMkLst>
            <pc:docMk/>
            <pc:sldMk cId="2431114275" sldId="634"/>
            <ac:spMk id="4" creationId="{2302780C-1F5C-CE30-4CF7-9EFD535726B7}"/>
          </ac:spMkLst>
        </pc:spChg>
        <pc:graphicFrameChg chg="del">
          <ac:chgData name="Tryggvi Ólafsson" userId="af0b99b7-3d2d-4874-9966-384db256713e" providerId="ADAL" clId="{1E3DC1CF-CA55-42E3-99D7-837AAAF00455}" dt="2025-08-26T10:45:20.006" v="8" actId="478"/>
          <ac:graphicFrameMkLst>
            <pc:docMk/>
            <pc:sldMk cId="2431114275" sldId="634"/>
            <ac:graphicFrameMk id="3" creationId="{5092427A-E801-8A71-C129-6138433D14C4}"/>
          </ac:graphicFrameMkLst>
        </pc:graphicFrameChg>
        <pc:graphicFrameChg chg="add mod">
          <ac:chgData name="Tryggvi Ólafsson" userId="af0b99b7-3d2d-4874-9966-384db256713e" providerId="ADAL" clId="{1E3DC1CF-CA55-42E3-99D7-837AAAF00455}" dt="2025-08-26T10:45:21.231" v="9"/>
          <ac:graphicFrameMkLst>
            <pc:docMk/>
            <pc:sldMk cId="2431114275" sldId="634"/>
            <ac:graphicFrameMk id="5" creationId="{CA50FE15-EF65-488B-8706-582AA179E95E}"/>
          </ac:graphicFrameMkLst>
        </pc:graphicFrameChg>
      </pc:sldChg>
      <pc:sldChg chg="del">
        <pc:chgData name="Tryggvi Ólafsson" userId="af0b99b7-3d2d-4874-9966-384db256713e" providerId="ADAL" clId="{1E3DC1CF-CA55-42E3-99D7-837AAAF00455}" dt="2025-08-26T13:20:24.823" v="295" actId="47"/>
        <pc:sldMkLst>
          <pc:docMk/>
          <pc:sldMk cId="3917245949" sldId="637"/>
        </pc:sldMkLst>
      </pc:sldChg>
      <pc:sldChg chg="del">
        <pc:chgData name="Tryggvi Ólafsson" userId="af0b99b7-3d2d-4874-9966-384db256713e" providerId="ADAL" clId="{1E3DC1CF-CA55-42E3-99D7-837AAAF00455}" dt="2025-08-26T13:20:24.823" v="295" actId="47"/>
        <pc:sldMkLst>
          <pc:docMk/>
          <pc:sldMk cId="3997525543" sldId="638"/>
        </pc:sldMkLst>
      </pc:sldChg>
      <pc:sldChg chg="addSp delSp modSp mod">
        <pc:chgData name="Tryggvi Ólafsson" userId="af0b99b7-3d2d-4874-9966-384db256713e" providerId="ADAL" clId="{1E3DC1CF-CA55-42E3-99D7-837AAAF00455}" dt="2025-08-26T14:04:01.237" v="693" actId="1035"/>
        <pc:sldMkLst>
          <pc:docMk/>
          <pc:sldMk cId="2824524107" sldId="640"/>
        </pc:sldMkLst>
        <pc:picChg chg="add mod modCrop">
          <ac:chgData name="Tryggvi Ólafsson" userId="af0b99b7-3d2d-4874-9966-384db256713e" providerId="ADAL" clId="{1E3DC1CF-CA55-42E3-99D7-837AAAF00455}" dt="2025-08-26T14:04:01.237" v="693" actId="1035"/>
          <ac:picMkLst>
            <pc:docMk/>
            <pc:sldMk cId="2824524107" sldId="640"/>
            <ac:picMk id="3" creationId="{6827C909-0916-5DB5-53CA-48EFD56900AC}"/>
          </ac:picMkLst>
        </pc:picChg>
        <pc:picChg chg="del">
          <ac:chgData name="Tryggvi Ólafsson" userId="af0b99b7-3d2d-4874-9966-384db256713e" providerId="ADAL" clId="{1E3DC1CF-CA55-42E3-99D7-837AAAF00455}" dt="2025-08-26T14:03:41.775" v="675" actId="478"/>
          <ac:picMkLst>
            <pc:docMk/>
            <pc:sldMk cId="2824524107" sldId="640"/>
            <ac:picMk id="56" creationId="{306DA96E-A6CF-4109-655D-F8E886DA49C7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05:00.996" v="737" actId="1035"/>
        <pc:sldMkLst>
          <pc:docMk/>
          <pc:sldMk cId="3861550596" sldId="641"/>
        </pc:sldMkLst>
        <pc:picChg chg="add mod modCrop">
          <ac:chgData name="Tryggvi Ólafsson" userId="af0b99b7-3d2d-4874-9966-384db256713e" providerId="ADAL" clId="{1E3DC1CF-CA55-42E3-99D7-837AAAF00455}" dt="2025-08-26T14:05:00.996" v="737" actId="1035"/>
          <ac:picMkLst>
            <pc:docMk/>
            <pc:sldMk cId="3861550596" sldId="641"/>
            <ac:picMk id="3" creationId="{2C1D24A5-98E6-AD52-ED15-74F3A7191B52}"/>
          </ac:picMkLst>
        </pc:picChg>
        <pc:picChg chg="del">
          <ac:chgData name="Tryggvi Ólafsson" userId="af0b99b7-3d2d-4874-9966-384db256713e" providerId="ADAL" clId="{1E3DC1CF-CA55-42E3-99D7-837AAAF00455}" dt="2025-08-26T14:04:33.929" v="694" actId="478"/>
          <ac:picMkLst>
            <pc:docMk/>
            <pc:sldMk cId="3861550596" sldId="641"/>
            <ac:picMk id="6" creationId="{39BBA7A0-3F56-1EBB-485C-5E972640CEEE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06:00.044" v="744" actId="14100"/>
        <pc:sldMkLst>
          <pc:docMk/>
          <pc:sldMk cId="3593800071" sldId="642"/>
        </pc:sldMkLst>
        <pc:picChg chg="add mod modCrop">
          <ac:chgData name="Tryggvi Ólafsson" userId="af0b99b7-3d2d-4874-9966-384db256713e" providerId="ADAL" clId="{1E3DC1CF-CA55-42E3-99D7-837AAAF00455}" dt="2025-08-26T14:06:00.044" v="744" actId="14100"/>
          <ac:picMkLst>
            <pc:docMk/>
            <pc:sldMk cId="3593800071" sldId="642"/>
            <ac:picMk id="3" creationId="{980EDDAA-9043-8E3B-46A0-7BA91C3DD862}"/>
          </ac:picMkLst>
        </pc:picChg>
        <pc:picChg chg="del">
          <ac:chgData name="Tryggvi Ólafsson" userId="af0b99b7-3d2d-4874-9966-384db256713e" providerId="ADAL" clId="{1E3DC1CF-CA55-42E3-99D7-837AAAF00455}" dt="2025-08-26T14:05:47.100" v="740" actId="478"/>
          <ac:picMkLst>
            <pc:docMk/>
            <pc:sldMk cId="3593800071" sldId="642"/>
            <ac:picMk id="6" creationId="{39BBA7A0-3F56-1EBB-485C-5E972640CEEE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06:48.456" v="754" actId="14100"/>
        <pc:sldMkLst>
          <pc:docMk/>
          <pc:sldMk cId="927004891" sldId="643"/>
        </pc:sldMkLst>
        <pc:picChg chg="add mod modCrop">
          <ac:chgData name="Tryggvi Ólafsson" userId="af0b99b7-3d2d-4874-9966-384db256713e" providerId="ADAL" clId="{1E3DC1CF-CA55-42E3-99D7-837AAAF00455}" dt="2025-08-26T14:06:48.456" v="754" actId="14100"/>
          <ac:picMkLst>
            <pc:docMk/>
            <pc:sldMk cId="927004891" sldId="643"/>
            <ac:picMk id="3" creationId="{6168CEB2-E8E1-2B8D-41D7-091487F8FDBA}"/>
          </ac:picMkLst>
        </pc:picChg>
        <pc:picChg chg="del">
          <ac:chgData name="Tryggvi Ólafsson" userId="af0b99b7-3d2d-4874-9966-384db256713e" providerId="ADAL" clId="{1E3DC1CF-CA55-42E3-99D7-837AAAF00455}" dt="2025-08-26T14:06:22.088" v="745" actId="478"/>
          <ac:picMkLst>
            <pc:docMk/>
            <pc:sldMk cId="927004891" sldId="643"/>
            <ac:picMk id="4" creationId="{9117BF14-4FF4-798A-8A95-F079C3C578F7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07:12.538" v="760" actId="1076"/>
        <pc:sldMkLst>
          <pc:docMk/>
          <pc:sldMk cId="2314318210" sldId="644"/>
        </pc:sldMkLst>
        <pc:picChg chg="del">
          <ac:chgData name="Tryggvi Ólafsson" userId="af0b99b7-3d2d-4874-9966-384db256713e" providerId="ADAL" clId="{1E3DC1CF-CA55-42E3-99D7-837AAAF00455}" dt="2025-08-26T14:06:54.735" v="755" actId="478"/>
          <ac:picMkLst>
            <pc:docMk/>
            <pc:sldMk cId="2314318210" sldId="644"/>
            <ac:picMk id="3" creationId="{66815BBC-2CF1-0380-4449-65F63E6798F6}"/>
          </ac:picMkLst>
        </pc:picChg>
        <pc:picChg chg="add mod modCrop">
          <ac:chgData name="Tryggvi Ólafsson" userId="af0b99b7-3d2d-4874-9966-384db256713e" providerId="ADAL" clId="{1E3DC1CF-CA55-42E3-99D7-837AAAF00455}" dt="2025-08-26T14:07:12.538" v="760" actId="1076"/>
          <ac:picMkLst>
            <pc:docMk/>
            <pc:sldMk cId="2314318210" sldId="644"/>
            <ac:picMk id="4" creationId="{65979BF7-B10A-FB75-DBDD-327103C4A0AB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15:09.196" v="838" actId="14100"/>
        <pc:sldMkLst>
          <pc:docMk/>
          <pc:sldMk cId="3643442383" sldId="646"/>
        </pc:sldMkLst>
        <pc:spChg chg="mod">
          <ac:chgData name="Tryggvi Ólafsson" userId="af0b99b7-3d2d-4874-9966-384db256713e" providerId="ADAL" clId="{1E3DC1CF-CA55-42E3-99D7-837AAAF00455}" dt="2025-08-26T14:13:55.930" v="813" actId="20577"/>
          <ac:spMkLst>
            <pc:docMk/>
            <pc:sldMk cId="3643442383" sldId="646"/>
            <ac:spMk id="3" creationId="{B87DC6B1-5F62-1976-2F26-1323AB77ACBD}"/>
          </ac:spMkLst>
        </pc:spChg>
        <pc:spChg chg="mod">
          <ac:chgData name="Tryggvi Ólafsson" userId="af0b99b7-3d2d-4874-9966-384db256713e" providerId="ADAL" clId="{1E3DC1CF-CA55-42E3-99D7-837AAAF00455}" dt="2025-08-26T14:15:09.196" v="838" actId="14100"/>
          <ac:spMkLst>
            <pc:docMk/>
            <pc:sldMk cId="3643442383" sldId="646"/>
            <ac:spMk id="8" creationId="{9B32E359-F97C-4F70-34DA-FF394D6F1CE1}"/>
          </ac:spMkLst>
        </pc:spChg>
        <pc:picChg chg="add del">
          <ac:chgData name="Tryggvi Ólafsson" userId="af0b99b7-3d2d-4874-9966-384db256713e" providerId="ADAL" clId="{1E3DC1CF-CA55-42E3-99D7-837AAAF00455}" dt="2025-08-26T14:14:22.831" v="819" actId="478"/>
          <ac:picMkLst>
            <pc:docMk/>
            <pc:sldMk cId="3643442383" sldId="646"/>
            <ac:picMk id="2" creationId="{943267BE-4723-4C59-FD5E-E84349F89A86}"/>
          </ac:picMkLst>
        </pc:picChg>
        <pc:picChg chg="add mod">
          <ac:chgData name="Tryggvi Ólafsson" userId="af0b99b7-3d2d-4874-9966-384db256713e" providerId="ADAL" clId="{1E3DC1CF-CA55-42E3-99D7-837AAAF00455}" dt="2025-08-26T14:14:10.900" v="815"/>
          <ac:picMkLst>
            <pc:docMk/>
            <pc:sldMk cId="3643442383" sldId="646"/>
            <ac:picMk id="4" creationId="{5F8DEA83-12B4-15E8-5CF7-84FA5E1175B0}"/>
          </ac:picMkLst>
        </pc:picChg>
        <pc:picChg chg="add mod ord modCrop">
          <ac:chgData name="Tryggvi Ólafsson" userId="af0b99b7-3d2d-4874-9966-384db256713e" providerId="ADAL" clId="{1E3DC1CF-CA55-42E3-99D7-837AAAF00455}" dt="2025-08-26T14:15:01.336" v="825" actId="167"/>
          <ac:picMkLst>
            <pc:docMk/>
            <pc:sldMk cId="3643442383" sldId="646"/>
            <ac:picMk id="5" creationId="{218BEDAB-8B08-D4D4-F819-CBD371B0E8DB}"/>
          </ac:picMkLst>
        </pc:picChg>
      </pc:sldChg>
      <pc:sldChg chg="del">
        <pc:chgData name="Tryggvi Ólafsson" userId="af0b99b7-3d2d-4874-9966-384db256713e" providerId="ADAL" clId="{1E3DC1CF-CA55-42E3-99D7-837AAAF00455}" dt="2025-08-26T14:15:56.001" v="841" actId="47"/>
        <pc:sldMkLst>
          <pc:docMk/>
          <pc:sldMk cId="600679911" sldId="2147480412"/>
        </pc:sldMkLst>
      </pc:sldChg>
      <pc:sldChg chg="del">
        <pc:chgData name="Tryggvi Ólafsson" userId="af0b99b7-3d2d-4874-9966-384db256713e" providerId="ADAL" clId="{1E3DC1CF-CA55-42E3-99D7-837AAAF00455}" dt="2025-08-26T14:16:39.409" v="848" actId="47"/>
        <pc:sldMkLst>
          <pc:docMk/>
          <pc:sldMk cId="2731486637" sldId="2147480413"/>
        </pc:sldMkLst>
      </pc:sldChg>
      <pc:sldChg chg="del">
        <pc:chgData name="Tryggvi Ólafsson" userId="af0b99b7-3d2d-4874-9966-384db256713e" providerId="ADAL" clId="{1E3DC1CF-CA55-42E3-99D7-837AAAF00455}" dt="2025-08-26T14:15:53.833" v="840" actId="47"/>
        <pc:sldMkLst>
          <pc:docMk/>
          <pc:sldMk cId="2541620630" sldId="2147480418"/>
        </pc:sldMkLst>
      </pc:sldChg>
      <pc:sldChg chg="del">
        <pc:chgData name="Tryggvi Ólafsson" userId="af0b99b7-3d2d-4874-9966-384db256713e" providerId="ADAL" clId="{1E3DC1CF-CA55-42E3-99D7-837AAAF00455}" dt="2025-08-26T14:17:06.425" v="850" actId="47"/>
        <pc:sldMkLst>
          <pc:docMk/>
          <pc:sldMk cId="1384790178" sldId="2147480434"/>
        </pc:sldMkLst>
      </pc:sldChg>
      <pc:sldChg chg="del">
        <pc:chgData name="Tryggvi Ólafsson" userId="af0b99b7-3d2d-4874-9966-384db256713e" providerId="ADAL" clId="{1E3DC1CF-CA55-42E3-99D7-837AAAF00455}" dt="2025-08-26T14:32:23.718" v="1049" actId="47"/>
        <pc:sldMkLst>
          <pc:docMk/>
          <pc:sldMk cId="1544397704" sldId="2147480436"/>
        </pc:sldMkLst>
      </pc:sldChg>
      <pc:sldChg chg="del">
        <pc:chgData name="Tryggvi Ólafsson" userId="af0b99b7-3d2d-4874-9966-384db256713e" providerId="ADAL" clId="{1E3DC1CF-CA55-42E3-99D7-837AAAF00455}" dt="2025-08-26T14:32:23.718" v="1049" actId="47"/>
        <pc:sldMkLst>
          <pc:docMk/>
          <pc:sldMk cId="3717547620" sldId="2147480437"/>
        </pc:sldMkLst>
      </pc:sldChg>
      <pc:sldChg chg="addSp delSp modSp add mod modClrScheme chgLayout">
        <pc:chgData name="Tryggvi Ólafsson" userId="af0b99b7-3d2d-4874-9966-384db256713e" providerId="ADAL" clId="{1E3DC1CF-CA55-42E3-99D7-837AAAF00455}" dt="2025-08-26T13:01:13.353" v="166" actId="14100"/>
        <pc:sldMkLst>
          <pc:docMk/>
          <pc:sldMk cId="2292897307" sldId="2147480453"/>
        </pc:sldMkLst>
        <pc:spChg chg="add del mod ord">
          <ac:chgData name="Tryggvi Ólafsson" userId="af0b99b7-3d2d-4874-9966-384db256713e" providerId="ADAL" clId="{1E3DC1CF-CA55-42E3-99D7-837AAAF00455}" dt="2025-08-26T12:59:33.807" v="109" actId="478"/>
          <ac:spMkLst>
            <pc:docMk/>
            <pc:sldMk cId="2292897307" sldId="2147480453"/>
            <ac:spMk id="2" creationId="{2C998F1F-51B7-B290-5E00-319889EC64F8}"/>
          </ac:spMkLst>
        </pc:spChg>
        <pc:spChg chg="mod ord">
          <ac:chgData name="Tryggvi Ólafsson" userId="af0b99b7-3d2d-4874-9966-384db256713e" providerId="ADAL" clId="{1E3DC1CF-CA55-42E3-99D7-837AAAF00455}" dt="2025-08-26T13:01:13.353" v="166" actId="14100"/>
          <ac:spMkLst>
            <pc:docMk/>
            <pc:sldMk cId="2292897307" sldId="2147480453"/>
            <ac:spMk id="3" creationId="{A277FA92-36D6-06AF-BDF4-F4EC5AD97A39}"/>
          </ac:spMkLst>
        </pc:spChg>
        <pc:graphicFrameChg chg="add mod">
          <ac:chgData name="Tryggvi Ólafsson" userId="af0b99b7-3d2d-4874-9966-384db256713e" providerId="ADAL" clId="{1E3DC1CF-CA55-42E3-99D7-837AAAF00455}" dt="2025-08-26T13:00:58.672" v="163"/>
          <ac:graphicFrameMkLst>
            <pc:docMk/>
            <pc:sldMk cId="2292897307" sldId="2147480453"/>
            <ac:graphicFrameMk id="4" creationId="{B1D20F68-F78B-2160-0FA0-C28BD6EF2676}"/>
          </ac:graphicFrameMkLst>
        </pc:graphicFrameChg>
        <pc:graphicFrameChg chg="del">
          <ac:chgData name="Tryggvi Ólafsson" userId="af0b99b7-3d2d-4874-9966-384db256713e" providerId="ADAL" clId="{1E3DC1CF-CA55-42E3-99D7-837AAAF00455}" dt="2025-08-26T13:00:57.350" v="162" actId="478"/>
          <ac:graphicFrameMkLst>
            <pc:docMk/>
            <pc:sldMk cId="2292897307" sldId="2147480453"/>
            <ac:graphicFrameMk id="6" creationId="{7B2B141E-F65B-0247-480A-1DF5323AF09A}"/>
          </ac:graphicFrameMkLst>
        </pc:graphicFrameChg>
        <pc:picChg chg="mod ord">
          <ac:chgData name="Tryggvi Ólafsson" userId="af0b99b7-3d2d-4874-9966-384db256713e" providerId="ADAL" clId="{1E3DC1CF-CA55-42E3-99D7-837AAAF00455}" dt="2025-08-26T12:59:30.724" v="108" actId="700"/>
          <ac:picMkLst>
            <pc:docMk/>
            <pc:sldMk cId="2292897307" sldId="2147480453"/>
            <ac:picMk id="8" creationId="{F7702B4B-384E-6F67-0A46-E39CEC7A799A}"/>
          </ac:picMkLst>
        </pc:picChg>
      </pc:sldChg>
      <pc:sldChg chg="addSp delSp modSp add mod">
        <pc:chgData name="Tryggvi Ólafsson" userId="af0b99b7-3d2d-4874-9966-384db256713e" providerId="ADAL" clId="{1E3DC1CF-CA55-42E3-99D7-837AAAF00455}" dt="2025-08-26T13:23:37.759" v="368" actId="14100"/>
        <pc:sldMkLst>
          <pc:docMk/>
          <pc:sldMk cId="4103424378" sldId="2147480454"/>
        </pc:sldMkLst>
        <pc:spChg chg="mod">
          <ac:chgData name="Tryggvi Ólafsson" userId="af0b99b7-3d2d-4874-9966-384db256713e" providerId="ADAL" clId="{1E3DC1CF-CA55-42E3-99D7-837AAAF00455}" dt="2025-08-26T13:23:37.759" v="368" actId="14100"/>
          <ac:spMkLst>
            <pc:docMk/>
            <pc:sldMk cId="4103424378" sldId="2147480454"/>
            <ac:spMk id="3" creationId="{9AE582E1-EB1F-2FE7-B4EC-F1FF133D0BC4}"/>
          </ac:spMkLst>
        </pc:spChg>
        <pc:spChg chg="add del mod">
          <ac:chgData name="Tryggvi Ólafsson" userId="af0b99b7-3d2d-4874-9966-384db256713e" providerId="ADAL" clId="{1E3DC1CF-CA55-42E3-99D7-837AAAF00455}" dt="2025-08-26T13:13:11.883" v="171"/>
          <ac:spMkLst>
            <pc:docMk/>
            <pc:sldMk cId="4103424378" sldId="2147480454"/>
            <ac:spMk id="7" creationId="{13A8FC7C-C636-AEBC-E378-D5F4C4091E02}"/>
          </ac:spMkLst>
        </pc:spChg>
        <pc:graphicFrameChg chg="mod">
          <ac:chgData name="Tryggvi Ólafsson" userId="af0b99b7-3d2d-4874-9966-384db256713e" providerId="ADAL" clId="{1E3DC1CF-CA55-42E3-99D7-837AAAF00455}" dt="2025-08-26T13:15:25.722" v="205" actId="14100"/>
          <ac:graphicFrameMkLst>
            <pc:docMk/>
            <pc:sldMk cId="4103424378" sldId="2147480454"/>
            <ac:graphicFrameMk id="4" creationId="{113CB76C-6335-182D-1633-9BD7F5843584}"/>
          </ac:graphicFrameMkLst>
        </pc:graphicFrameChg>
        <pc:picChg chg="add del mod">
          <ac:chgData name="Tryggvi Ólafsson" userId="af0b99b7-3d2d-4874-9966-384db256713e" providerId="ADAL" clId="{1E3DC1CF-CA55-42E3-99D7-837AAAF00455}" dt="2025-08-26T13:13:07.759" v="169" actId="478"/>
          <ac:picMkLst>
            <pc:docMk/>
            <pc:sldMk cId="4103424378" sldId="2147480454"/>
            <ac:picMk id="5" creationId="{B78A3580-3268-5404-E1D6-45414EC5C8DD}"/>
          </ac:picMkLst>
        </pc:picChg>
        <pc:picChg chg="del">
          <ac:chgData name="Tryggvi Ólafsson" userId="af0b99b7-3d2d-4874-9966-384db256713e" providerId="ADAL" clId="{1E3DC1CF-CA55-42E3-99D7-837AAAF00455}" dt="2025-08-26T13:13:09.227" v="170" actId="478"/>
          <ac:picMkLst>
            <pc:docMk/>
            <pc:sldMk cId="4103424378" sldId="2147480454"/>
            <ac:picMk id="8" creationId="{C70C51F1-3893-9BD8-285F-F31DB0C53CA3}"/>
          </ac:picMkLst>
        </pc:picChg>
        <pc:picChg chg="add mod">
          <ac:chgData name="Tryggvi Ólafsson" userId="af0b99b7-3d2d-4874-9966-384db256713e" providerId="ADAL" clId="{1E3DC1CF-CA55-42E3-99D7-837AAAF00455}" dt="2025-08-26T13:13:13.658" v="173" actId="962"/>
          <ac:picMkLst>
            <pc:docMk/>
            <pc:sldMk cId="4103424378" sldId="2147480454"/>
            <ac:picMk id="10" creationId="{310A5F63-E600-041E-137B-9902E8D9E8D4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23:30.955" v="366" actId="242"/>
        <pc:sldMkLst>
          <pc:docMk/>
          <pc:sldMk cId="3299343374" sldId="2147480455"/>
        </pc:sldMkLst>
        <pc:spChg chg="add del mod ord">
          <ac:chgData name="Tryggvi Ólafsson" userId="af0b99b7-3d2d-4874-9966-384db256713e" providerId="ADAL" clId="{1E3DC1CF-CA55-42E3-99D7-837AAAF00455}" dt="2025-08-26T13:18:10.254" v="265" actId="478"/>
          <ac:spMkLst>
            <pc:docMk/>
            <pc:sldMk cId="3299343374" sldId="2147480455"/>
            <ac:spMk id="2" creationId="{04E4C0E7-2A92-6D29-3DFA-D0A763C73EDD}"/>
          </ac:spMkLst>
        </pc:spChg>
        <pc:spChg chg="mod ord">
          <ac:chgData name="Tryggvi Ólafsson" userId="af0b99b7-3d2d-4874-9966-384db256713e" providerId="ADAL" clId="{1E3DC1CF-CA55-42E3-99D7-837AAAF00455}" dt="2025-08-26T13:23:30.955" v="366" actId="242"/>
          <ac:spMkLst>
            <pc:docMk/>
            <pc:sldMk cId="3299343374" sldId="2147480455"/>
            <ac:spMk id="3" creationId="{A277FA92-36D6-06AF-BDF4-F4EC5AD97A39}"/>
          </ac:spMkLst>
        </pc:spChg>
        <pc:picChg chg="mod ord">
          <ac:chgData name="Tryggvi Ólafsson" userId="af0b99b7-3d2d-4874-9966-384db256713e" providerId="ADAL" clId="{1E3DC1CF-CA55-42E3-99D7-837AAAF00455}" dt="2025-08-26T13:18:06.800" v="264" actId="700"/>
          <ac:picMkLst>
            <pc:docMk/>
            <pc:sldMk cId="3299343374" sldId="2147480455"/>
            <ac:picMk id="8" creationId="{9A2E751C-C63E-1ED3-4670-2260087124EC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19:42.599" v="294" actId="478"/>
        <pc:sldMkLst>
          <pc:docMk/>
          <pc:sldMk cId="1401670731" sldId="2147480456"/>
        </pc:sldMkLst>
        <pc:spChg chg="add del mod ord">
          <ac:chgData name="Tryggvi Ólafsson" userId="af0b99b7-3d2d-4874-9966-384db256713e" providerId="ADAL" clId="{1E3DC1CF-CA55-42E3-99D7-837AAAF00455}" dt="2025-08-26T13:19:42.599" v="294" actId="478"/>
          <ac:spMkLst>
            <pc:docMk/>
            <pc:sldMk cId="1401670731" sldId="2147480456"/>
            <ac:spMk id="2" creationId="{7A7003C4-95A8-CD13-B62F-F8E38E7EE17D}"/>
          </ac:spMkLst>
        </pc:spChg>
        <pc:spChg chg="mod ord">
          <ac:chgData name="Tryggvi Ólafsson" userId="af0b99b7-3d2d-4874-9966-384db256713e" providerId="ADAL" clId="{1E3DC1CF-CA55-42E3-99D7-837AAAF00455}" dt="2025-08-26T13:19:40.411" v="293" actId="700"/>
          <ac:spMkLst>
            <pc:docMk/>
            <pc:sldMk cId="1401670731" sldId="2147480456"/>
            <ac:spMk id="5" creationId="{409D0610-4B61-9BC5-4DD7-258F6BD8B07A}"/>
          </ac:spMkLst>
        </pc:spChg>
        <pc:picChg chg="mod ord">
          <ac:chgData name="Tryggvi Ólafsson" userId="af0b99b7-3d2d-4874-9966-384db256713e" providerId="ADAL" clId="{1E3DC1CF-CA55-42E3-99D7-837AAAF00455}" dt="2025-08-26T13:19:40.411" v="293" actId="700"/>
          <ac:picMkLst>
            <pc:docMk/>
            <pc:sldMk cId="1401670731" sldId="2147480456"/>
            <ac:picMk id="8" creationId="{63D5E900-15D7-34CF-88F9-52802CAFD243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23:46.226" v="374" actId="1036"/>
        <pc:sldMkLst>
          <pc:docMk/>
          <pc:sldMk cId="535327100" sldId="2147480457"/>
        </pc:sldMkLst>
        <pc:spChg chg="mod ord">
          <ac:chgData name="Tryggvi Ólafsson" userId="af0b99b7-3d2d-4874-9966-384db256713e" providerId="ADAL" clId="{1E3DC1CF-CA55-42E3-99D7-837AAAF00455}" dt="2025-08-26T13:23:46.226" v="374" actId="1036"/>
          <ac:spMkLst>
            <pc:docMk/>
            <pc:sldMk cId="535327100" sldId="2147480457"/>
            <ac:spMk id="3" creationId="{A277FA92-36D6-06AF-BDF4-F4EC5AD97A39}"/>
          </ac:spMkLst>
        </pc:spChg>
        <pc:spChg chg="add del mod ord">
          <ac:chgData name="Tryggvi Ólafsson" userId="af0b99b7-3d2d-4874-9966-384db256713e" providerId="ADAL" clId="{1E3DC1CF-CA55-42E3-99D7-837AAAF00455}" dt="2025-08-26T13:21:40.383" v="303" actId="478"/>
          <ac:spMkLst>
            <pc:docMk/>
            <pc:sldMk cId="535327100" sldId="2147480457"/>
            <ac:spMk id="4" creationId="{D61A9522-F870-B734-EB70-C5C54380AFC2}"/>
          </ac:spMkLst>
        </pc:spChg>
        <pc:picChg chg="mod ord">
          <ac:chgData name="Tryggvi Ólafsson" userId="af0b99b7-3d2d-4874-9966-384db256713e" providerId="ADAL" clId="{1E3DC1CF-CA55-42E3-99D7-837AAAF00455}" dt="2025-08-26T13:21:35.870" v="302" actId="700"/>
          <ac:picMkLst>
            <pc:docMk/>
            <pc:sldMk cId="535327100" sldId="2147480457"/>
            <ac:picMk id="8" creationId="{6FAB71A5-9A4C-0CFE-F174-3F768E2514FF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24:24.433" v="433" actId="1036"/>
        <pc:sldMkLst>
          <pc:docMk/>
          <pc:sldMk cId="4146633586" sldId="2147480469"/>
        </pc:sldMkLst>
        <pc:spChg chg="mod ord">
          <ac:chgData name="Tryggvi Ólafsson" userId="af0b99b7-3d2d-4874-9966-384db256713e" providerId="ADAL" clId="{1E3DC1CF-CA55-42E3-99D7-837AAAF00455}" dt="2025-08-26T13:24:24.433" v="433" actId="1036"/>
          <ac:spMkLst>
            <pc:docMk/>
            <pc:sldMk cId="4146633586" sldId="2147480469"/>
            <ac:spMk id="3" creationId="{C6011317-E76C-C126-CF49-5F48E279567F}"/>
          </ac:spMkLst>
        </pc:spChg>
        <pc:spChg chg="add del mod ord">
          <ac:chgData name="Tryggvi Ólafsson" userId="af0b99b7-3d2d-4874-9966-384db256713e" providerId="ADAL" clId="{1E3DC1CF-CA55-42E3-99D7-837AAAF00455}" dt="2025-08-26T13:21:42.861" v="304" actId="478"/>
          <ac:spMkLst>
            <pc:docMk/>
            <pc:sldMk cId="4146633586" sldId="2147480469"/>
            <ac:spMk id="4" creationId="{BAC59220-15F5-1BAF-E161-D10954039551}"/>
          </ac:spMkLst>
        </pc:spChg>
        <pc:picChg chg="mod ord">
          <ac:chgData name="Tryggvi Ólafsson" userId="af0b99b7-3d2d-4874-9966-384db256713e" providerId="ADAL" clId="{1E3DC1CF-CA55-42E3-99D7-837AAAF00455}" dt="2025-08-26T13:21:35.870" v="302" actId="700"/>
          <ac:picMkLst>
            <pc:docMk/>
            <pc:sldMk cId="4146633586" sldId="2147480469"/>
            <ac:picMk id="7" creationId="{44B39C74-0C71-9A5F-00A4-75968AF208E3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24:57.013" v="489" actId="14100"/>
        <pc:sldMkLst>
          <pc:docMk/>
          <pc:sldMk cId="3943503751" sldId="2147480470"/>
        </pc:sldMkLst>
        <pc:spChg chg="mod ord">
          <ac:chgData name="Tryggvi Ólafsson" userId="af0b99b7-3d2d-4874-9966-384db256713e" providerId="ADAL" clId="{1E3DC1CF-CA55-42E3-99D7-837AAAF00455}" dt="2025-08-26T13:24:57.013" v="489" actId="14100"/>
          <ac:spMkLst>
            <pc:docMk/>
            <pc:sldMk cId="3943503751" sldId="2147480470"/>
            <ac:spMk id="3" creationId="{A592B1EC-1C2A-09EB-5CF5-76B238314A67}"/>
          </ac:spMkLst>
        </pc:spChg>
        <pc:spChg chg="add del mod ord">
          <ac:chgData name="Tryggvi Ólafsson" userId="af0b99b7-3d2d-4874-9966-384db256713e" providerId="ADAL" clId="{1E3DC1CF-CA55-42E3-99D7-837AAAF00455}" dt="2025-08-26T13:21:45.447" v="305" actId="478"/>
          <ac:spMkLst>
            <pc:docMk/>
            <pc:sldMk cId="3943503751" sldId="2147480470"/>
            <ac:spMk id="4" creationId="{4470D28B-6AD5-398D-0A41-F1FA36FC875E}"/>
          </ac:spMkLst>
        </pc:spChg>
        <pc:picChg chg="mod ord">
          <ac:chgData name="Tryggvi Ólafsson" userId="af0b99b7-3d2d-4874-9966-384db256713e" providerId="ADAL" clId="{1E3DC1CF-CA55-42E3-99D7-837AAAF00455}" dt="2025-08-26T13:21:35.870" v="302" actId="700"/>
          <ac:picMkLst>
            <pc:docMk/>
            <pc:sldMk cId="3943503751" sldId="2147480470"/>
            <ac:picMk id="6" creationId="{8444E2C9-38F1-FB47-F745-F3E8D084FBAE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25:22.933" v="572" actId="1036"/>
        <pc:sldMkLst>
          <pc:docMk/>
          <pc:sldMk cId="2383009222" sldId="2147480471"/>
        </pc:sldMkLst>
        <pc:spChg chg="mod ord">
          <ac:chgData name="Tryggvi Ólafsson" userId="af0b99b7-3d2d-4874-9966-384db256713e" providerId="ADAL" clId="{1E3DC1CF-CA55-42E3-99D7-837AAAF00455}" dt="2025-08-26T13:25:22.933" v="572" actId="1036"/>
          <ac:spMkLst>
            <pc:docMk/>
            <pc:sldMk cId="2383009222" sldId="2147480471"/>
            <ac:spMk id="3" creationId="{CA47739D-B707-723C-8A29-FA0FFD3863A5}"/>
          </ac:spMkLst>
        </pc:spChg>
        <pc:spChg chg="add del mod ord">
          <ac:chgData name="Tryggvi Ólafsson" userId="af0b99b7-3d2d-4874-9966-384db256713e" providerId="ADAL" clId="{1E3DC1CF-CA55-42E3-99D7-837AAAF00455}" dt="2025-08-26T13:21:47.944" v="306" actId="478"/>
          <ac:spMkLst>
            <pc:docMk/>
            <pc:sldMk cId="2383009222" sldId="2147480471"/>
            <ac:spMk id="4" creationId="{0F4D72C0-6059-A9D2-230B-50F380FA05EB}"/>
          </ac:spMkLst>
        </pc:spChg>
        <pc:picChg chg="mod ord">
          <ac:chgData name="Tryggvi Ólafsson" userId="af0b99b7-3d2d-4874-9966-384db256713e" providerId="ADAL" clId="{1E3DC1CF-CA55-42E3-99D7-837AAAF00455}" dt="2025-08-26T13:21:35.870" v="302" actId="700"/>
          <ac:picMkLst>
            <pc:docMk/>
            <pc:sldMk cId="2383009222" sldId="2147480471"/>
            <ac:picMk id="6" creationId="{35EDA171-FDFB-9CCE-C80E-4247CE797F06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26:13.472" v="578" actId="27918"/>
        <pc:sldMkLst>
          <pc:docMk/>
          <pc:sldMk cId="3276352758" sldId="2147480472"/>
        </pc:sldMkLst>
        <pc:spChg chg="add del mod ord">
          <ac:chgData name="Tryggvi Ólafsson" userId="af0b99b7-3d2d-4874-9966-384db256713e" providerId="ADAL" clId="{1E3DC1CF-CA55-42E3-99D7-837AAAF00455}" dt="2025-08-26T13:22:03.987" v="311" actId="478"/>
          <ac:spMkLst>
            <pc:docMk/>
            <pc:sldMk cId="3276352758" sldId="2147480472"/>
            <ac:spMk id="2" creationId="{B8DC0DD3-F1CA-2D75-ED86-874D2E3F2633}"/>
          </ac:spMkLst>
        </pc:spChg>
        <pc:spChg chg="add del mod ord">
          <ac:chgData name="Tryggvi Ólafsson" userId="af0b99b7-3d2d-4874-9966-384db256713e" providerId="ADAL" clId="{1E3DC1CF-CA55-42E3-99D7-837AAAF00455}" dt="2025-08-26T13:22:01.802" v="310" actId="478"/>
          <ac:spMkLst>
            <pc:docMk/>
            <pc:sldMk cId="3276352758" sldId="2147480472"/>
            <ac:spMk id="3" creationId="{298C4E0E-18B2-5F1A-6C58-9B819BF00A8D}"/>
          </ac:spMkLst>
        </pc:spChg>
        <pc:graphicFrameChg chg="add del mod">
          <ac:chgData name="Tryggvi Ólafsson" userId="af0b99b7-3d2d-4874-9966-384db256713e" providerId="ADAL" clId="{1E3DC1CF-CA55-42E3-99D7-837AAAF00455}" dt="2025-08-26T13:22:06.275" v="312" actId="14100"/>
          <ac:graphicFrameMkLst>
            <pc:docMk/>
            <pc:sldMk cId="3276352758" sldId="2147480472"/>
            <ac:graphicFrameMk id="7" creationId="{18E6A44C-D44D-6B18-53A6-B9F6594C12F8}"/>
          </ac:graphicFrameMkLst>
        </pc:graphicFrameChg>
        <pc:picChg chg="mod ord">
          <ac:chgData name="Tryggvi Ólafsson" userId="af0b99b7-3d2d-4874-9966-384db256713e" providerId="ADAL" clId="{1E3DC1CF-CA55-42E3-99D7-837AAAF00455}" dt="2025-08-26T13:21:35.870" v="302" actId="700"/>
          <ac:picMkLst>
            <pc:docMk/>
            <pc:sldMk cId="3276352758" sldId="2147480472"/>
            <ac:picMk id="11" creationId="{309E3A89-B6AB-731F-73C6-F3CE2B499EBE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26:44.869" v="655" actId="14100"/>
        <pc:sldMkLst>
          <pc:docMk/>
          <pc:sldMk cId="2955733582" sldId="2147480473"/>
        </pc:sldMkLst>
        <pc:spChg chg="mod ord">
          <ac:chgData name="Tryggvi Ólafsson" userId="af0b99b7-3d2d-4874-9966-384db256713e" providerId="ADAL" clId="{1E3DC1CF-CA55-42E3-99D7-837AAAF00455}" dt="2025-08-26T13:26:41.797" v="653" actId="1036"/>
          <ac:spMkLst>
            <pc:docMk/>
            <pc:sldMk cId="2955733582" sldId="2147480473"/>
            <ac:spMk id="3" creationId="{11CF8097-D638-15BE-AE7B-903F1B55B467}"/>
          </ac:spMkLst>
        </pc:spChg>
        <pc:spChg chg="add del mod ord">
          <ac:chgData name="Tryggvi Ólafsson" userId="af0b99b7-3d2d-4874-9966-384db256713e" providerId="ADAL" clId="{1E3DC1CF-CA55-42E3-99D7-837AAAF00455}" dt="2025-08-26T13:22:11.952" v="313" actId="478"/>
          <ac:spMkLst>
            <pc:docMk/>
            <pc:sldMk cId="2955733582" sldId="2147480473"/>
            <ac:spMk id="4" creationId="{521CFA03-7806-29CA-3EDC-CB3068BC3F4F}"/>
          </ac:spMkLst>
        </pc:spChg>
        <pc:graphicFrameChg chg="mod">
          <ac:chgData name="Tryggvi Ólafsson" userId="af0b99b7-3d2d-4874-9966-384db256713e" providerId="ADAL" clId="{1E3DC1CF-CA55-42E3-99D7-837AAAF00455}" dt="2025-08-26T13:26:44.869" v="655" actId="14100"/>
          <ac:graphicFrameMkLst>
            <pc:docMk/>
            <pc:sldMk cId="2955733582" sldId="2147480473"/>
            <ac:graphicFrameMk id="2" creationId="{3C27B683-A46A-2FC1-33CF-59C146C6426B}"/>
          </ac:graphicFrameMkLst>
        </pc:graphicFrameChg>
        <pc:picChg chg="mod ord">
          <ac:chgData name="Tryggvi Ólafsson" userId="af0b99b7-3d2d-4874-9966-384db256713e" providerId="ADAL" clId="{1E3DC1CF-CA55-42E3-99D7-837AAAF00455}" dt="2025-08-26T13:21:35.870" v="302" actId="700"/>
          <ac:picMkLst>
            <pc:docMk/>
            <pc:sldMk cId="2955733582" sldId="2147480473"/>
            <ac:picMk id="7" creationId="{177FEBA5-FB06-5197-D2EB-50F2DCCFD64B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27:39.239" v="660" actId="27918"/>
        <pc:sldMkLst>
          <pc:docMk/>
          <pc:sldMk cId="2663290350" sldId="2147480474"/>
        </pc:sldMkLst>
        <pc:spChg chg="add del mod ord">
          <ac:chgData name="Tryggvi Ólafsson" userId="af0b99b7-3d2d-4874-9966-384db256713e" providerId="ADAL" clId="{1E3DC1CF-CA55-42E3-99D7-837AAAF00455}" dt="2025-08-26T13:22:16.186" v="314" actId="478"/>
          <ac:spMkLst>
            <pc:docMk/>
            <pc:sldMk cId="2663290350" sldId="2147480474"/>
            <ac:spMk id="2" creationId="{FE6A0613-9302-5140-32B7-B217DAF0EA8B}"/>
          </ac:spMkLst>
        </pc:spChg>
        <pc:spChg chg="add del mod ord">
          <ac:chgData name="Tryggvi Ólafsson" userId="af0b99b7-3d2d-4874-9966-384db256713e" providerId="ADAL" clId="{1E3DC1CF-CA55-42E3-99D7-837AAAF00455}" dt="2025-08-26T13:22:20.795" v="316" actId="478"/>
          <ac:spMkLst>
            <pc:docMk/>
            <pc:sldMk cId="2663290350" sldId="2147480474"/>
            <ac:spMk id="3" creationId="{76AEF4C9-7CDD-0253-7E41-64012FB61E9B}"/>
          </ac:spMkLst>
        </pc:spChg>
        <pc:graphicFrameChg chg="mod">
          <ac:chgData name="Tryggvi Ólafsson" userId="af0b99b7-3d2d-4874-9966-384db256713e" providerId="ADAL" clId="{1E3DC1CF-CA55-42E3-99D7-837AAAF00455}" dt="2025-08-26T13:22:23.687" v="317" actId="14100"/>
          <ac:graphicFrameMkLst>
            <pc:docMk/>
            <pc:sldMk cId="2663290350" sldId="2147480474"/>
            <ac:graphicFrameMk id="9" creationId="{BF093D5E-25FB-B9B4-F9A6-51E7DF393C0A}"/>
          </ac:graphicFrameMkLst>
        </pc:graphicFrameChg>
        <pc:picChg chg="mod ord">
          <ac:chgData name="Tryggvi Ólafsson" userId="af0b99b7-3d2d-4874-9966-384db256713e" providerId="ADAL" clId="{1E3DC1CF-CA55-42E3-99D7-837AAAF00455}" dt="2025-08-26T13:21:35.870" v="302" actId="700"/>
          <ac:picMkLst>
            <pc:docMk/>
            <pc:sldMk cId="2663290350" sldId="2147480474"/>
            <ac:picMk id="11" creationId="{AF046225-FD58-C5E9-B7DD-EE072311092E}"/>
          </ac:picMkLst>
        </pc:picChg>
      </pc:sldChg>
      <pc:sldChg chg="addSp delSp modSp add mod">
        <pc:chgData name="Tryggvi Ólafsson" userId="af0b99b7-3d2d-4874-9966-384db256713e" providerId="ADAL" clId="{1E3DC1CF-CA55-42E3-99D7-837AAAF00455}" dt="2025-08-26T14:08:03.328" v="768"/>
        <pc:sldMkLst>
          <pc:docMk/>
          <pc:sldMk cId="244264902" sldId="2147480475"/>
        </pc:sldMkLst>
        <pc:picChg chg="add mod modCrop">
          <ac:chgData name="Tryggvi Ólafsson" userId="af0b99b7-3d2d-4874-9966-384db256713e" providerId="ADAL" clId="{1E3DC1CF-CA55-42E3-99D7-837AAAF00455}" dt="2025-08-26T14:07:59.998" v="767" actId="14100"/>
          <ac:picMkLst>
            <pc:docMk/>
            <pc:sldMk cId="244264902" sldId="2147480475"/>
            <ac:picMk id="3" creationId="{F71517AA-AD6C-4DCD-1E17-8216197678B8}"/>
          </ac:picMkLst>
        </pc:picChg>
        <pc:picChg chg="del">
          <ac:chgData name="Tryggvi Ólafsson" userId="af0b99b7-3d2d-4874-9966-384db256713e" providerId="ADAL" clId="{1E3DC1CF-CA55-42E3-99D7-837AAAF00455}" dt="2025-08-26T14:07:31.322" v="762" actId="478"/>
          <ac:picMkLst>
            <pc:docMk/>
            <pc:sldMk cId="244264902" sldId="2147480475"/>
            <ac:picMk id="4" creationId="{79BFCC58-337A-D486-C244-BFDB1B846504}"/>
          </ac:picMkLst>
        </pc:picChg>
        <pc:picChg chg="add mod">
          <ac:chgData name="Tryggvi Ólafsson" userId="af0b99b7-3d2d-4874-9966-384db256713e" providerId="ADAL" clId="{1E3DC1CF-CA55-42E3-99D7-837AAAF00455}" dt="2025-08-26T14:08:03.328" v="768"/>
          <ac:picMkLst>
            <pc:docMk/>
            <pc:sldMk cId="244264902" sldId="2147480475"/>
            <ac:picMk id="5" creationId="{6821566D-48FF-7ACC-F57C-79AA60777EBC}"/>
          </ac:picMkLst>
        </pc:picChg>
      </pc:sldChg>
      <pc:sldChg chg="addSp delSp modSp add mod">
        <pc:chgData name="Tryggvi Ólafsson" userId="af0b99b7-3d2d-4874-9966-384db256713e" providerId="ADAL" clId="{1E3DC1CF-CA55-42E3-99D7-837AAAF00455}" dt="2025-08-26T14:08:24.449" v="777" actId="14100"/>
        <pc:sldMkLst>
          <pc:docMk/>
          <pc:sldMk cId="340066157" sldId="2147480476"/>
        </pc:sldMkLst>
        <pc:picChg chg="del">
          <ac:chgData name="Tryggvi Ólafsson" userId="af0b99b7-3d2d-4874-9966-384db256713e" providerId="ADAL" clId="{1E3DC1CF-CA55-42E3-99D7-837AAAF00455}" dt="2025-08-26T14:08:09.797" v="770" actId="478"/>
          <ac:picMkLst>
            <pc:docMk/>
            <pc:sldMk cId="340066157" sldId="2147480476"/>
            <ac:picMk id="3" creationId="{69A1D94E-D968-A5FF-52F6-C90DED1F0FAF}"/>
          </ac:picMkLst>
        </pc:picChg>
        <pc:picChg chg="add mod modCrop">
          <ac:chgData name="Tryggvi Ólafsson" userId="af0b99b7-3d2d-4874-9966-384db256713e" providerId="ADAL" clId="{1E3DC1CF-CA55-42E3-99D7-837AAAF00455}" dt="2025-08-26T14:08:24.449" v="777" actId="14100"/>
          <ac:picMkLst>
            <pc:docMk/>
            <pc:sldMk cId="340066157" sldId="2147480476"/>
            <ac:picMk id="4" creationId="{503A3499-C120-B748-9445-88A3A02097E4}"/>
          </ac:picMkLst>
        </pc:picChg>
      </pc:sldChg>
      <pc:sldChg chg="addSp delSp modSp add mod">
        <pc:chgData name="Tryggvi Ólafsson" userId="af0b99b7-3d2d-4874-9966-384db256713e" providerId="ADAL" clId="{1E3DC1CF-CA55-42E3-99D7-837AAAF00455}" dt="2025-08-26T14:09:09.012" v="794" actId="732"/>
        <pc:sldMkLst>
          <pc:docMk/>
          <pc:sldMk cId="2424290353" sldId="2147480477"/>
        </pc:sldMkLst>
        <pc:picChg chg="del">
          <ac:chgData name="Tryggvi Ólafsson" userId="af0b99b7-3d2d-4874-9966-384db256713e" providerId="ADAL" clId="{1E3DC1CF-CA55-42E3-99D7-837AAAF00455}" dt="2025-08-26T14:08:37.113" v="779" actId="478"/>
          <ac:picMkLst>
            <pc:docMk/>
            <pc:sldMk cId="2424290353" sldId="2147480477"/>
            <ac:picMk id="3" creationId="{EFA8FFD9-A602-2FBD-C75F-0B08FCAB203A}"/>
          </ac:picMkLst>
        </pc:picChg>
        <pc:picChg chg="add mod modCrop">
          <ac:chgData name="Tryggvi Ólafsson" userId="af0b99b7-3d2d-4874-9966-384db256713e" providerId="ADAL" clId="{1E3DC1CF-CA55-42E3-99D7-837AAAF00455}" dt="2025-08-26T14:09:09.012" v="794" actId="732"/>
          <ac:picMkLst>
            <pc:docMk/>
            <pc:sldMk cId="2424290353" sldId="2147480477"/>
            <ac:picMk id="4" creationId="{B02BD6D4-5103-1371-098A-4F80A92ED182}"/>
          </ac:picMkLst>
        </pc:picChg>
      </pc:sldChg>
      <pc:sldChg chg="addSp delSp modSp add mod">
        <pc:chgData name="Tryggvi Ólafsson" userId="af0b99b7-3d2d-4874-9966-384db256713e" providerId="ADAL" clId="{1E3DC1CF-CA55-42E3-99D7-837AAAF00455}" dt="2025-08-26T14:09:30.556" v="800" actId="14100"/>
        <pc:sldMkLst>
          <pc:docMk/>
          <pc:sldMk cId="464304305" sldId="2147480478"/>
        </pc:sldMkLst>
        <pc:picChg chg="add mod modCrop">
          <ac:chgData name="Tryggvi Ólafsson" userId="af0b99b7-3d2d-4874-9966-384db256713e" providerId="ADAL" clId="{1E3DC1CF-CA55-42E3-99D7-837AAAF00455}" dt="2025-08-26T14:09:30.556" v="800" actId="14100"/>
          <ac:picMkLst>
            <pc:docMk/>
            <pc:sldMk cId="464304305" sldId="2147480478"/>
            <ac:picMk id="3" creationId="{0B8C6E2D-A13B-0A30-F54C-A6F1381F129E}"/>
          </ac:picMkLst>
        </pc:picChg>
        <pc:picChg chg="del">
          <ac:chgData name="Tryggvi Ólafsson" userId="af0b99b7-3d2d-4874-9966-384db256713e" providerId="ADAL" clId="{1E3DC1CF-CA55-42E3-99D7-837AAAF00455}" dt="2025-08-26T14:09:18.202" v="795" actId="478"/>
          <ac:picMkLst>
            <pc:docMk/>
            <pc:sldMk cId="464304305" sldId="2147480478"/>
            <ac:picMk id="4" creationId="{901792A3-E43B-0FD8-4B23-620001D28FF6}"/>
          </ac:picMkLst>
        </pc:picChg>
      </pc:sldChg>
      <pc:sldChg chg="add">
        <pc:chgData name="Tryggvi Ólafsson" userId="af0b99b7-3d2d-4874-9966-384db256713e" providerId="ADAL" clId="{1E3DC1CF-CA55-42E3-99D7-837AAAF00455}" dt="2025-08-26T14:15:44.976" v="839"/>
        <pc:sldMkLst>
          <pc:docMk/>
          <pc:sldMk cId="3853502517" sldId="2147480479"/>
        </pc:sldMkLst>
      </pc:sldChg>
      <pc:sldChg chg="modSp add mod">
        <pc:chgData name="Tryggvi Ólafsson" userId="af0b99b7-3d2d-4874-9966-384db256713e" providerId="ADAL" clId="{1E3DC1CF-CA55-42E3-99D7-837AAAF00455}" dt="2025-08-26T14:16:17.071" v="846" actId="14100"/>
        <pc:sldMkLst>
          <pc:docMk/>
          <pc:sldMk cId="2594031794" sldId="2147480480"/>
        </pc:sldMkLst>
        <pc:spChg chg="mod">
          <ac:chgData name="Tryggvi Ólafsson" userId="af0b99b7-3d2d-4874-9966-384db256713e" providerId="ADAL" clId="{1E3DC1CF-CA55-42E3-99D7-837AAAF00455}" dt="2025-08-26T14:16:17.071" v="846" actId="14100"/>
          <ac:spMkLst>
            <pc:docMk/>
            <pc:sldMk cId="2594031794" sldId="2147480480"/>
            <ac:spMk id="2" creationId="{6A5259CB-D64C-5AA0-3B93-4E033D4DB3FF}"/>
          </ac:spMkLst>
        </pc:spChg>
      </pc:sldChg>
      <pc:sldChg chg="add">
        <pc:chgData name="Tryggvi Ólafsson" userId="af0b99b7-3d2d-4874-9966-384db256713e" providerId="ADAL" clId="{1E3DC1CF-CA55-42E3-99D7-837AAAF00455}" dt="2025-08-26T14:16:37.331" v="847"/>
        <pc:sldMkLst>
          <pc:docMk/>
          <pc:sldMk cId="3227143366" sldId="2147480481"/>
        </pc:sldMkLst>
      </pc:sldChg>
      <pc:sldChg chg="add">
        <pc:chgData name="Tryggvi Ólafsson" userId="af0b99b7-3d2d-4874-9966-384db256713e" providerId="ADAL" clId="{1E3DC1CF-CA55-42E3-99D7-837AAAF00455}" dt="2025-08-26T14:17:02.875" v="849"/>
        <pc:sldMkLst>
          <pc:docMk/>
          <pc:sldMk cId="3645192" sldId="214748048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tryggviol\Downloads\b79oz8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4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healthis.sharepoint.com/sites/stjrnendateymirekstrarogmannaussvis-lsh-Fjrml/Shared%20Documents/Fj&#225;rm&#225;l/&#193;rsfundir/&#193;rsfundur%202025/Arsreikningur_glaerur_toluleg_gogn_&#225;rsfundur_25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healthis.sharepoint.com/sites/stjrnendateymirekstrarogmannaussvis-lsh-Fjrml/Shared%20Documents/Fj&#225;rm&#225;l/&#193;rsfundir/&#193;rsfundur%202025/Arsreikningur_glaerur_toluleg_gogn_&#225;rsfundur_25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healthis.sharepoint.com/sites/stjrnendateymirekstrarogmannaussvis-lsh-Fjrml/Shared%20Documents/Fj&#225;rm&#225;l/&#193;rsfundir/&#193;rsfundur%202025/Arsreikningur_glaerur_toluleg_gogn_&#225;rsfundur_25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healthis.sharepoint.com/sites/stjrnendateymirekstrarogmannaussvis-lsh-Fjrml/Shared%20Documents/Fj&#225;rm&#225;l/&#193;rsfundir/&#193;rsfundur%202025/Arsreikningur_glaerur_toluleg_gogn_&#225;rsfundur_25.xlsx" TargetMode="Externa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>
        <c:manualLayout>
          <c:xMode val="edge"/>
          <c:yMode val="edge"/>
          <c:x val="8.7445796086387494E-3"/>
          <c:y val="0.16109184962791109"/>
          <c:w val="0.98906927548920154"/>
          <c:h val="0.82894774885026501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'g3-14'!$C$26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CEA19A"/>
            </a:solidFill>
            <a:ln w="28575">
              <a:noFill/>
            </a:ln>
          </c:spPr>
          <c:invertIfNegative val="0"/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24F-4D83-B585-DCD621B062E0}"/>
              </c:ext>
            </c:extLst>
          </c:dPt>
          <c:dPt>
            <c:idx val="23"/>
            <c:invertIfNegative val="0"/>
            <c:bubble3D val="0"/>
            <c:spPr>
              <a:solidFill>
                <a:srgbClr val="DE192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2-D24F-4D83-B585-DCD621B062E0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24F-4D83-B585-DCD621B062E0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24F-4D83-B585-DCD621B062E0}"/>
              </c:ext>
            </c:extLst>
          </c:dPt>
          <c:dLbls>
            <c:dLbl>
              <c:idx val="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126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D24F-4D83-B585-DCD621B062E0}"/>
                </c:ext>
              </c:extLst>
            </c:dLbl>
            <c:dLbl>
              <c:idx val="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6-D24F-4D83-B585-DCD621B062E0}"/>
                </c:ext>
              </c:extLst>
            </c:dLbl>
            <c:dLbl>
              <c:idx val="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7-D24F-4D83-B585-DCD621B062E0}"/>
                </c:ext>
              </c:extLst>
            </c:dLbl>
            <c:dLbl>
              <c:idx val="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8-D24F-4D83-B585-DCD621B062E0}"/>
                </c:ext>
              </c:extLst>
            </c:dLbl>
            <c:dLbl>
              <c:idx val="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9-D24F-4D83-B585-DCD621B062E0}"/>
                </c:ext>
              </c:extLst>
            </c:dLbl>
            <c:dLbl>
              <c:idx val="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A-D24F-4D83-B585-DCD621B062E0}"/>
                </c:ext>
              </c:extLst>
            </c:dLbl>
            <c:dLbl>
              <c:idx val="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B-D24F-4D83-B585-DCD621B062E0}"/>
                </c:ext>
              </c:extLst>
            </c:dLbl>
            <c:dLbl>
              <c:idx val="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C-D24F-4D83-B585-DCD621B062E0}"/>
                </c:ext>
              </c:extLst>
            </c:dLbl>
            <c:dLbl>
              <c:idx val="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D-D24F-4D83-B585-DCD621B062E0}"/>
                </c:ext>
              </c:extLst>
            </c:dLbl>
            <c:dLbl>
              <c:idx val="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E-D24F-4D83-B585-DCD621B062E0}"/>
                </c:ext>
              </c:extLst>
            </c:dLbl>
            <c:dLbl>
              <c:idx val="1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F-D24F-4D83-B585-DCD621B062E0}"/>
                </c:ext>
              </c:extLst>
            </c:dLbl>
            <c:dLbl>
              <c:idx val="1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0-D24F-4D83-B585-DCD621B062E0}"/>
                </c:ext>
              </c:extLst>
            </c:dLbl>
            <c:dLbl>
              <c:idx val="1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1-D24F-4D83-B585-DCD621B062E0}"/>
                </c:ext>
              </c:extLst>
            </c:dLbl>
            <c:dLbl>
              <c:idx val="1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2-D24F-4D83-B585-DCD621B062E0}"/>
                </c:ext>
              </c:extLst>
            </c:dLbl>
            <c:dLbl>
              <c:idx val="1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3-D24F-4D83-B585-DCD621B062E0}"/>
                </c:ext>
              </c:extLst>
            </c:dLbl>
            <c:dLbl>
              <c:idx val="1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4-D24F-4D83-B585-DCD621B062E0}"/>
                </c:ext>
              </c:extLst>
            </c:dLbl>
            <c:dLbl>
              <c:idx val="1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1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1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0-D24F-4D83-B585-DCD621B062E0}"/>
                </c:ext>
              </c:extLst>
            </c:dLbl>
            <c:dLbl>
              <c:idx val="1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189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5-D24F-4D83-B585-DCD621B062E0}"/>
                </c:ext>
              </c:extLst>
            </c:dLbl>
            <c:dLbl>
              <c:idx val="1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6-D24F-4D83-B585-DCD621B062E0}"/>
                </c:ext>
              </c:extLst>
            </c:dLbl>
            <c:dLbl>
              <c:idx val="1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7-D24F-4D83-B585-DCD621B062E0}"/>
                </c:ext>
              </c:extLst>
            </c:dLbl>
            <c:dLbl>
              <c:idx val="2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8-D24F-4D83-B585-DCD621B062E0}"/>
                </c:ext>
              </c:extLst>
            </c:dLbl>
            <c:dLbl>
              <c:idx val="2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9-D24F-4D83-B585-DCD621B062E0}"/>
                </c:ext>
              </c:extLst>
            </c:dLbl>
            <c:dLbl>
              <c:idx val="2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A-D24F-4D83-B585-DCD621B062E0}"/>
                </c:ext>
              </c:extLst>
            </c:dLbl>
            <c:dLbl>
              <c:idx val="2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2-D24F-4D83-B585-DCD621B062E0}"/>
                </c:ext>
              </c:extLst>
            </c:dLbl>
            <c:dLbl>
              <c:idx val="2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B-D24F-4D83-B585-DCD621B062E0}"/>
                </c:ext>
              </c:extLst>
            </c:dLbl>
            <c:dLbl>
              <c:idx val="2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D24F-4D83-B585-DCD621B062E0}"/>
                </c:ext>
              </c:extLst>
            </c:dLbl>
            <c:dLbl>
              <c:idx val="2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4-D24F-4D83-B585-DCD621B062E0}"/>
                </c:ext>
              </c:extLst>
            </c:dLbl>
            <c:dLbl>
              <c:idx val="2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C-D24F-4D83-B585-DCD621B062E0}"/>
                </c:ext>
              </c:extLst>
            </c:dLbl>
            <c:dLbl>
              <c:idx val="2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D-D24F-4D83-B585-DCD621B062E0}"/>
                </c:ext>
              </c:extLst>
            </c:dLbl>
            <c:dLbl>
              <c:idx val="2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E-D24F-4D83-B585-DCD621B062E0}"/>
                </c:ext>
              </c:extLst>
            </c:dLbl>
            <c:dLbl>
              <c:idx val="3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F-D24F-4D83-B585-DCD621B062E0}"/>
                </c:ext>
              </c:extLst>
            </c:dLbl>
            <c:dLbl>
              <c:idx val="3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0-D24F-4D83-B585-DCD621B062E0}"/>
                </c:ext>
              </c:extLst>
            </c:dLbl>
            <c:dLbl>
              <c:idx val="3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1-D24F-4D83-B585-DCD621B062E0}"/>
                </c:ext>
              </c:extLst>
            </c:dLbl>
            <c:dLbl>
              <c:idx val="3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2-D24F-4D83-B585-DCD621B062E0}"/>
                </c:ext>
              </c:extLst>
            </c:dLbl>
            <c:dLbl>
              <c:idx val="3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3-D24F-4D83-B585-DCD621B062E0}"/>
                </c:ext>
              </c:extLst>
            </c:dLbl>
            <c:dLbl>
              <c:idx val="3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4-D24F-4D83-B585-DCD621B062E0}"/>
                </c:ext>
              </c:extLst>
            </c:dLbl>
            <c:dLbl>
              <c:idx val="3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5-D24F-4D83-B585-DCD621B062E0}"/>
                </c:ext>
              </c:extLst>
            </c:dLbl>
            <c:dLbl>
              <c:idx val="3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6-D24F-4D83-B585-DCD621B062E0}"/>
                </c:ext>
              </c:extLst>
            </c:dLbl>
            <c:dLbl>
              <c:idx val="3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7-D24F-4D83-B585-DCD621B062E0}"/>
                </c:ext>
              </c:extLst>
            </c:dLbl>
            <c:dLbl>
              <c:idx val="3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8-D24F-4D83-B585-DCD621B062E0}"/>
                </c:ext>
              </c:extLst>
            </c:dLbl>
            <c:dLbl>
              <c:idx val="4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9-D24F-4D83-B585-DCD621B062E0}"/>
                </c:ext>
              </c:extLst>
            </c:dLbl>
            <c:dLbl>
              <c:idx val="4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A-D24F-4D83-B585-DCD621B062E0}"/>
                </c:ext>
              </c:extLst>
            </c:dLbl>
            <c:dLbl>
              <c:idx val="4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B-D24F-4D83-B585-DCD621B062E0}"/>
                </c:ext>
              </c:extLst>
            </c:dLbl>
            <c:dLbl>
              <c:idx val="4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253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C-D24F-4D83-B585-DCD621B062E0}"/>
                </c:ext>
              </c:extLst>
            </c:dLbl>
            <c:dLbl>
              <c:idx val="4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262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D-D24F-4D83-B585-DCD621B062E0}"/>
                </c:ext>
              </c:extLst>
            </c:dLbl>
            <c:dLbl>
              <c:idx val="4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286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E-D24F-4D83-B585-DCD621B062E0}"/>
                </c:ext>
              </c:extLst>
            </c:dLbl>
            <c:dLbl>
              <c:idx val="46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D24F-4D83-B585-DCD621B062E0}"/>
                </c:ext>
              </c:extLst>
            </c:dLbl>
            <c:dLbl>
              <c:idx val="47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0-D24F-4D83-B585-DCD621B062E0}"/>
                </c:ext>
              </c:extLst>
            </c:dLbl>
            <c:dLbl>
              <c:idx val="48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1-D24F-4D83-B585-DCD621B062E0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0" tIns="19050" rIns="38100" bIns="19050" anchor="ctr" anchorCtr="0">
                <a:spAutoFit/>
              </a:bodyPr>
              <a:lstStyle/>
              <a:p>
                <a:pPr algn="ctr">
                  <a:defRPr sz="750">
                    <a:solidFill>
                      <a:sysClr val="windowText" lastClr="000000"/>
                    </a:solidFill>
                    <a:latin typeface="Arial Narrow" panose="020B060602020203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4">
                  <c:v>Costa Rica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'g3-14'!$C$27:$C$72</c:f>
              <c:numCache>
                <c:formatCode>0</c:formatCode>
                <c:ptCount val="46"/>
                <c:pt idx="0">
                  <c:v>125.872</c:v>
                </c:pt>
                <c:pt idx="1">
                  <c:v>154.14599999999999</c:v>
                </c:pt>
                <c:pt idx="2">
                  <c:v>157.143</c:v>
                </c:pt>
                <c:pt idx="3">
                  <c:v>160.238</c:v>
                </c:pt>
                <c:pt idx="4">
                  <c:v>160.36500000000001</c:v>
                </c:pt>
                <c:pt idx="5">
                  <c:v>165.69200000000001</c:v>
                </c:pt>
                <c:pt idx="6">
                  <c:v>167.624</c:v>
                </c:pt>
                <c:pt idx="7">
                  <c:v>171.38300000000001</c:v>
                </c:pt>
                <c:pt idx="8">
                  <c:v>174.81299999999999</c:v>
                </c:pt>
                <c:pt idx="9">
                  <c:v>176.774</c:v>
                </c:pt>
                <c:pt idx="10">
                  <c:v>176.79499999999999</c:v>
                </c:pt>
                <c:pt idx="11">
                  <c:v>178.053</c:v>
                </c:pt>
                <c:pt idx="12">
                  <c:v>181.05</c:v>
                </c:pt>
                <c:pt idx="13">
                  <c:v>181.91</c:v>
                </c:pt>
                <c:pt idx="14">
                  <c:v>182.21</c:v>
                </c:pt>
                <c:pt idx="15">
                  <c:v>184.36199999999999</c:v>
                </c:pt>
                <c:pt idx="16">
                  <c:v>186.34200000000001</c:v>
                </c:pt>
                <c:pt idx="17">
                  <c:v>188.852</c:v>
                </c:pt>
                <c:pt idx="18">
                  <c:v>190.63200000000001</c:v>
                </c:pt>
                <c:pt idx="19">
                  <c:v>191.845</c:v>
                </c:pt>
                <c:pt idx="20">
                  <c:v>191.89400000000001</c:v>
                </c:pt>
                <c:pt idx="21">
                  <c:v>196.947</c:v>
                </c:pt>
                <c:pt idx="22">
                  <c:v>200.25399999999999</c:v>
                </c:pt>
                <c:pt idx="23">
                  <c:v>201.59728947368424</c:v>
                </c:pt>
                <c:pt idx="24">
                  <c:v>205.17099999999999</c:v>
                </c:pt>
                <c:pt idx="25">
                  <c:v>206.18799999999999</c:v>
                </c:pt>
                <c:pt idx="26">
                  <c:v>206.767</c:v>
                </c:pt>
                <c:pt idx="27">
                  <c:v>207.84700000000001</c:v>
                </c:pt>
                <c:pt idx="28">
                  <c:v>209.53200000000001</c:v>
                </c:pt>
                <c:pt idx="29">
                  <c:v>210.929</c:v>
                </c:pt>
                <c:pt idx="30">
                  <c:v>214.73699999999999</c:v>
                </c:pt>
                <c:pt idx="31">
                  <c:v>217.24299999999999</c:v>
                </c:pt>
                <c:pt idx="32">
                  <c:v>220.94</c:v>
                </c:pt>
                <c:pt idx="33">
                  <c:v>221.196</c:v>
                </c:pt>
                <c:pt idx="34">
                  <c:v>221.786</c:v>
                </c:pt>
                <c:pt idx="35">
                  <c:v>226.00299999999999</c:v>
                </c:pt>
                <c:pt idx="36">
                  <c:v>228.13200000000001</c:v>
                </c:pt>
                <c:pt idx="37">
                  <c:v>231.09200000000001</c:v>
                </c:pt>
                <c:pt idx="38">
                  <c:v>231.86500000000001</c:v>
                </c:pt>
                <c:pt idx="39">
                  <c:v>233.673</c:v>
                </c:pt>
                <c:pt idx="40">
                  <c:v>240.38499999999999</c:v>
                </c:pt>
                <c:pt idx="41">
                  <c:v>245.77500000000001</c:v>
                </c:pt>
                <c:pt idx="42">
                  <c:v>247.43</c:v>
                </c:pt>
                <c:pt idx="43">
                  <c:v>252.85900000000001</c:v>
                </c:pt>
                <c:pt idx="44">
                  <c:v>261.79599999999999</c:v>
                </c:pt>
                <c:pt idx="45">
                  <c:v>286.36799999999999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D24F-4D83-B585-DCD621B06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929577407"/>
        <c:axId val="1"/>
      </c:barChart>
      <c:lineChart>
        <c:grouping val="standard"/>
        <c:varyColors val="0"/>
        <c:ser>
          <c:idx val="0"/>
          <c:order val="0"/>
          <c:tx>
            <c:strRef>
              <c:f>'g3-14'!$B$26</c:f>
              <c:strCache>
                <c:ptCount val="1"/>
                <c:pt idx="0">
                  <c:v>Men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ysClr val="window" lastClr="FFFFFF"/>
              </a:solidFill>
              <a:ln w="6350" cap="flat" cmpd="sng" algn="ctr">
                <a:solidFill>
                  <a:srgbClr val="000000"/>
                </a:solidFill>
                <a:prstDash val="solid"/>
                <a:round/>
              </a:ln>
              <a:effectLst/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33-D24F-4D83-B585-DCD621B062E0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34-D24F-4D83-B585-DCD621B062E0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35-D24F-4D83-B585-DCD621B062E0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36-D24F-4D83-B585-DCD621B062E0}"/>
              </c:ext>
            </c:extLst>
          </c:dPt>
          <c:dPt>
            <c:idx val="19"/>
            <c:marker>
              <c:spPr>
                <a:solidFill>
                  <a:sysClr val="window" lastClr="FFFFFF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7-D24F-4D83-B585-DCD621B062E0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38-D24F-4D83-B585-DCD621B062E0}"/>
              </c:ext>
            </c:extLst>
          </c:dPt>
          <c:dPt>
            <c:idx val="23"/>
            <c:marker>
              <c:spPr>
                <a:solidFill>
                  <a:srgbClr val="DE1920"/>
                </a:solidFill>
                <a:ln w="6350" cap="flat" cmpd="sng" algn="ctr">
                  <a:solidFill>
                    <a:srgbClr val="DE192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9-D24F-4D83-B585-DCD621B062E0}"/>
              </c:ext>
            </c:extLst>
          </c:dPt>
          <c:dPt>
            <c:idx val="25"/>
            <c:bubble3D val="0"/>
            <c:extLst>
              <c:ext xmlns:c16="http://schemas.microsoft.com/office/drawing/2014/chart" uri="{C3380CC4-5D6E-409C-BE32-E72D297353CC}">
                <c16:uniqueId val="{0000003A-D24F-4D83-B585-DCD621B062E0}"/>
              </c:ext>
            </c:extLst>
          </c:dPt>
          <c:dPt>
            <c:idx val="26"/>
            <c:marker>
              <c:spPr>
                <a:solidFill>
                  <a:sysClr val="window" lastClr="FFFFFF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B-D24F-4D83-B585-DCD621B062E0}"/>
              </c:ext>
            </c:extLst>
          </c:dPt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4">
                  <c:v>Costa Rica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'g3-14'!$B$27:$B$72</c:f>
              <c:numCache>
                <c:formatCode>0</c:formatCode>
                <c:ptCount val="46"/>
                <c:pt idx="0">
                  <c:v>143.9</c:v>
                </c:pt>
                <c:pt idx="1">
                  <c:v>224.7</c:v>
                </c:pt>
                <c:pt idx="2">
                  <c:v>170.8</c:v>
                </c:pt>
                <c:pt idx="3">
                  <c:v>241.1</c:v>
                </c:pt>
                <c:pt idx="4">
                  <c:v>191</c:v>
                </c:pt>
                <c:pt idx="5">
                  <c:v>198.1</c:v>
                </c:pt>
                <c:pt idx="6">
                  <c:v>209.2</c:v>
                </c:pt>
                <c:pt idx="7">
                  <c:v>225.3</c:v>
                </c:pt>
                <c:pt idx="8">
                  <c:v>241.6</c:v>
                </c:pt>
                <c:pt idx="9">
                  <c:v>222.1</c:v>
                </c:pt>
                <c:pt idx="10">
                  <c:v>210.9</c:v>
                </c:pt>
                <c:pt idx="11">
                  <c:v>230</c:v>
                </c:pt>
                <c:pt idx="12">
                  <c:v>225.9</c:v>
                </c:pt>
                <c:pt idx="13">
                  <c:v>218.1</c:v>
                </c:pt>
                <c:pt idx="14">
                  <c:v>215.1</c:v>
                </c:pt>
                <c:pt idx="15">
                  <c:v>256</c:v>
                </c:pt>
                <c:pt idx="16">
                  <c:v>209.1</c:v>
                </c:pt>
                <c:pt idx="17">
                  <c:v>222.7</c:v>
                </c:pt>
                <c:pt idx="18">
                  <c:v>234.7</c:v>
                </c:pt>
                <c:pt idx="19">
                  <c:v>251.1</c:v>
                </c:pt>
                <c:pt idx="20">
                  <c:v>241.5</c:v>
                </c:pt>
                <c:pt idx="21">
                  <c:v>253.3</c:v>
                </c:pt>
                <c:pt idx="22">
                  <c:v>239.9</c:v>
                </c:pt>
                <c:pt idx="23">
                  <c:v>259.58421052631593</c:v>
                </c:pt>
                <c:pt idx="24">
                  <c:v>268.7</c:v>
                </c:pt>
                <c:pt idx="25">
                  <c:v>257.39999999999998</c:v>
                </c:pt>
                <c:pt idx="26">
                  <c:v>250.9</c:v>
                </c:pt>
                <c:pt idx="27">
                  <c:v>279.8</c:v>
                </c:pt>
                <c:pt idx="28">
                  <c:v>216.2</c:v>
                </c:pt>
                <c:pt idx="29">
                  <c:v>300.5</c:v>
                </c:pt>
                <c:pt idx="30">
                  <c:v>293.89999999999998</c:v>
                </c:pt>
                <c:pt idx="31">
                  <c:v>259.5</c:v>
                </c:pt>
                <c:pt idx="32">
                  <c:v>287.5</c:v>
                </c:pt>
                <c:pt idx="33">
                  <c:v>259.10000000000002</c:v>
                </c:pt>
                <c:pt idx="34">
                  <c:v>264.2</c:v>
                </c:pt>
                <c:pt idx="35">
                  <c:v>342</c:v>
                </c:pt>
                <c:pt idx="36">
                  <c:v>349.8</c:v>
                </c:pt>
                <c:pt idx="37">
                  <c:v>274.89999999999998</c:v>
                </c:pt>
                <c:pt idx="38">
                  <c:v>318.7</c:v>
                </c:pt>
                <c:pt idx="39">
                  <c:v>275.8</c:v>
                </c:pt>
                <c:pt idx="40">
                  <c:v>325.7</c:v>
                </c:pt>
                <c:pt idx="41">
                  <c:v>375.6</c:v>
                </c:pt>
                <c:pt idx="42">
                  <c:v>332.2</c:v>
                </c:pt>
                <c:pt idx="43">
                  <c:v>354.2</c:v>
                </c:pt>
                <c:pt idx="44">
                  <c:v>365.4</c:v>
                </c:pt>
                <c:pt idx="45">
                  <c:v>388.1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D24F-4D83-B585-DCD621B062E0}"/>
            </c:ext>
          </c:extLst>
        </c:ser>
        <c:ser>
          <c:idx val="1"/>
          <c:order val="2"/>
          <c:tx>
            <c:strRef>
              <c:f>'g3-14'!$D$26</c:f>
              <c:strCache>
                <c:ptCount val="1"/>
                <c:pt idx="0">
                  <c:v>Women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E7E6E6">
                  <a:lumMod val="50000"/>
                </a:srgbClr>
              </a:solidFill>
              <a:ln w="6350" cap="flat" cmpd="sng" algn="ctr">
                <a:solidFill>
                  <a:srgbClr val="E7E6E6">
                    <a:lumMod val="50000"/>
                  </a:srgbClr>
                </a:solidFill>
                <a:prstDash val="solid"/>
                <a:round/>
              </a:ln>
              <a:effectLst/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3D-D24F-4D83-B585-DCD621B062E0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3E-D24F-4D83-B585-DCD621B062E0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3F-D24F-4D83-B585-DCD621B062E0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40-D24F-4D83-B585-DCD621B062E0}"/>
              </c:ext>
            </c:extLst>
          </c:dPt>
          <c:dPt>
            <c:idx val="19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76717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1-D24F-4D83-B585-DCD621B062E0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42-D24F-4D83-B585-DCD621B062E0}"/>
              </c:ext>
            </c:extLst>
          </c:dPt>
          <c:dPt>
            <c:idx val="23"/>
            <c:marker>
              <c:spPr>
                <a:solidFill>
                  <a:sysClr val="windowText" lastClr="000000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3-D24F-4D83-B585-DCD621B062E0}"/>
              </c:ext>
            </c:extLst>
          </c:dPt>
          <c:dPt>
            <c:idx val="25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4-D24F-4D83-B585-DCD621B062E0}"/>
              </c:ext>
            </c:extLst>
          </c:dPt>
          <c:dPt>
            <c:idx val="26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76717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D24F-4D83-B585-DCD621B062E0}"/>
              </c:ext>
            </c:extLst>
          </c:dPt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4">
                  <c:v>Costa Rica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'g3-14'!$D$27:$D$72</c:f>
              <c:numCache>
                <c:formatCode>0</c:formatCode>
                <c:ptCount val="46"/>
                <c:pt idx="0">
                  <c:v>112.7</c:v>
                </c:pt>
                <c:pt idx="1">
                  <c:v>98.9</c:v>
                </c:pt>
                <c:pt idx="2">
                  <c:v>148.19999999999999</c:v>
                </c:pt>
                <c:pt idx="3">
                  <c:v>106.6</c:v>
                </c:pt>
                <c:pt idx="4">
                  <c:v>136.4</c:v>
                </c:pt>
                <c:pt idx="5">
                  <c:v>145.6</c:v>
                </c:pt>
                <c:pt idx="6">
                  <c:v>137.9</c:v>
                </c:pt>
                <c:pt idx="7">
                  <c:v>133.5</c:v>
                </c:pt>
                <c:pt idx="8">
                  <c:v>127.2</c:v>
                </c:pt>
                <c:pt idx="9">
                  <c:v>151.5</c:v>
                </c:pt>
                <c:pt idx="10">
                  <c:v>151.19999999999999</c:v>
                </c:pt>
                <c:pt idx="11">
                  <c:v>146.30000000000001</c:v>
                </c:pt>
                <c:pt idx="12">
                  <c:v>149.19999999999999</c:v>
                </c:pt>
                <c:pt idx="13">
                  <c:v>156.69999999999999</c:v>
                </c:pt>
                <c:pt idx="14">
                  <c:v>157.4</c:v>
                </c:pt>
                <c:pt idx="15">
                  <c:v>130.4</c:v>
                </c:pt>
                <c:pt idx="16">
                  <c:v>170.3</c:v>
                </c:pt>
                <c:pt idx="17">
                  <c:v>165.7</c:v>
                </c:pt>
                <c:pt idx="18">
                  <c:v>155</c:v>
                </c:pt>
                <c:pt idx="19">
                  <c:v>161.19999999999999</c:v>
                </c:pt>
                <c:pt idx="20">
                  <c:v>156.1</c:v>
                </c:pt>
                <c:pt idx="21">
                  <c:v>156.4</c:v>
                </c:pt>
                <c:pt idx="22">
                  <c:v>170.7</c:v>
                </c:pt>
                <c:pt idx="23">
                  <c:v>162.26842105263148</c:v>
                </c:pt>
                <c:pt idx="24">
                  <c:v>160</c:v>
                </c:pt>
                <c:pt idx="25">
                  <c:v>168.3</c:v>
                </c:pt>
                <c:pt idx="26">
                  <c:v>176.9</c:v>
                </c:pt>
                <c:pt idx="27">
                  <c:v>150.19999999999999</c:v>
                </c:pt>
                <c:pt idx="28">
                  <c:v>211.7</c:v>
                </c:pt>
                <c:pt idx="29">
                  <c:v>147.4</c:v>
                </c:pt>
                <c:pt idx="30">
                  <c:v>160.9</c:v>
                </c:pt>
                <c:pt idx="31">
                  <c:v>186</c:v>
                </c:pt>
                <c:pt idx="32">
                  <c:v>175.9</c:v>
                </c:pt>
                <c:pt idx="33">
                  <c:v>191.7</c:v>
                </c:pt>
                <c:pt idx="34">
                  <c:v>189.9</c:v>
                </c:pt>
                <c:pt idx="35">
                  <c:v>161.80000000000001</c:v>
                </c:pt>
                <c:pt idx="36">
                  <c:v>164.2</c:v>
                </c:pt>
                <c:pt idx="37">
                  <c:v>199.4</c:v>
                </c:pt>
                <c:pt idx="38">
                  <c:v>168.2</c:v>
                </c:pt>
                <c:pt idx="39">
                  <c:v>201.3</c:v>
                </c:pt>
                <c:pt idx="40">
                  <c:v>186.7</c:v>
                </c:pt>
                <c:pt idx="41">
                  <c:v>178.2</c:v>
                </c:pt>
                <c:pt idx="42">
                  <c:v>188.7</c:v>
                </c:pt>
                <c:pt idx="43">
                  <c:v>188.9</c:v>
                </c:pt>
                <c:pt idx="44">
                  <c:v>192.1</c:v>
                </c:pt>
                <c:pt idx="45">
                  <c:v>221.1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6-D24F-4D83-B585-DCD621B06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6350">
              <a:solidFill>
                <a:srgbClr val="000000"/>
              </a:solidFill>
            </a:ln>
          </c:spPr>
        </c:hiLowLines>
        <c:marker val="1"/>
        <c:smooth val="0"/>
        <c:axId val="929577407"/>
        <c:axId val="1"/>
      </c:lineChart>
      <c:catAx>
        <c:axId val="929577407"/>
        <c:scaling>
          <c:orientation val="minMax"/>
        </c:scaling>
        <c:delete val="0"/>
        <c:axPos val="b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minorTickMark val="none"/>
        <c:tickLblPos val="low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vert="horz"/>
          <a:lstStyle/>
          <a:p>
            <a:pPr>
              <a:defRPr sz="80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400"/>
        </c:scaling>
        <c:delete val="0"/>
        <c:axPos val="l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vert="horz"/>
          <a:lstStyle/>
          <a:p>
            <a:pPr>
              <a:defRPr sz="80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929577407"/>
        <c:crosses val="autoZero"/>
        <c:crossBetween val="between"/>
      </c:valAx>
      <c:spPr>
        <a:solidFill>
          <a:srgbClr val="EAEAEA"/>
        </a:solidFill>
        <a:ln w="9525">
          <a:noFill/>
        </a:ln>
      </c:spPr>
    </c:plotArea>
    <c:legend>
      <c:legendPos val="r"/>
      <c:layout>
        <c:manualLayout>
          <c:xMode val="edge"/>
          <c:yMode val="edge"/>
          <c:x val="4.7061339554777877E-2"/>
          <c:y val="1.9555764484663299E-2"/>
          <c:w val="0.93704800233304175"/>
          <c:h val="7.3333333333333334E-2"/>
        </c:manualLayout>
      </c:layout>
      <c:overlay val="1"/>
      <c:spPr>
        <a:solidFill>
          <a:srgbClr val="EAEAEA"/>
        </a:solidFill>
        <a:ln w="25400">
          <a:noFill/>
        </a:ln>
      </c:spPr>
      <c:txPr>
        <a:bodyPr/>
        <a:lstStyle/>
        <a:p>
          <a:pPr>
            <a:defRPr sz="800" b="0" i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en-US"/>
        </a:p>
      </c:txPr>
    </c:legend>
    <c:plotVisOnly val="1"/>
    <c:dispBlanksAs val="gap"/>
    <c:showDLblsOverMax val="1"/>
  </c:chart>
  <c:spPr>
    <a:noFill/>
    <a:ln w="9525">
      <a:noFill/>
    </a:ln>
  </c:sp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910-4086-9625-419EEA4B434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10-4086-9625-419EEA4B434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0.11799999999999999</c:v>
                </c:pt>
                <c:pt idx="1">
                  <c:v>0.126</c:v>
                </c:pt>
                <c:pt idx="2">
                  <c:v>0.112</c:v>
                </c:pt>
                <c:pt idx="3">
                  <c:v>0.123</c:v>
                </c:pt>
                <c:pt idx="4">
                  <c:v>0.126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910-4086-9625-419EEA4B434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10-4086-9625-419EEA4B434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2.5999999999999999E-2</c:v>
                </c:pt>
                <c:pt idx="1">
                  <c:v>2.4E-2</c:v>
                </c:pt>
                <c:pt idx="2">
                  <c:v>2.8000000000000001E-2</c:v>
                </c:pt>
                <c:pt idx="3">
                  <c:v>2.7E-2</c:v>
                </c:pt>
                <c:pt idx="4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910-4086-9625-419EEA4B434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10-4086-9625-419EEA4B434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0.108</c:v>
                </c:pt>
                <c:pt idx="1">
                  <c:v>0.107</c:v>
                </c:pt>
                <c:pt idx="2">
                  <c:v>0.11</c:v>
                </c:pt>
                <c:pt idx="3">
                  <c:v>0.105</c:v>
                </c:pt>
                <c:pt idx="4">
                  <c:v>8.8999999999999996E-2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Fjöldi stöðugilda lækna á hvert sjúkrarúm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1.1000000000000001</c:v>
                </c:pt>
                <c:pt idx="4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CD-4009-8827-EA13A78945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Fjöldi stöðugilda hjúkrunarfræðinga á hvert sjúkrarúm</c:v>
                </c:pt>
              </c:strCache>
            </c:strRef>
          </c:tx>
          <c:spPr>
            <a:solidFill>
              <a:srgbClr val="0880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1.9</c:v>
                </c:pt>
                <c:pt idx="1">
                  <c:v>2</c:v>
                </c:pt>
                <c:pt idx="2">
                  <c:v>2.1</c:v>
                </c:pt>
                <c:pt idx="3">
                  <c:v>2.2000000000000002</c:v>
                </c:pt>
                <c:pt idx="4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CD-4009-8827-EA13A78945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9"/>
        <c:axId val="1180349312"/>
        <c:axId val="1180347152"/>
      </c:barChart>
      <c:catAx>
        <c:axId val="1180349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180347152"/>
        <c:crosses val="autoZero"/>
        <c:auto val="1"/>
        <c:lblAlgn val="ctr"/>
        <c:lblOffset val="100"/>
        <c:noMultiLvlLbl val="0"/>
      </c:catAx>
      <c:valAx>
        <c:axId val="11803471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8034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C-43C8-B0FF-A2F0734A5D5C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3EC-43C8-B0FF-A2F0734A5D5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87</c:v>
                </c:pt>
                <c:pt idx="1">
                  <c:v>93</c:v>
                </c:pt>
                <c:pt idx="2">
                  <c:v>95</c:v>
                </c:pt>
                <c:pt idx="3">
                  <c:v>96</c:v>
                </c:pt>
                <c:pt idx="4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ax val="1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DRG-einingar á hvert stöðugildi læknis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94</c:v>
                </c:pt>
                <c:pt idx="1">
                  <c:v>101</c:v>
                </c:pt>
                <c:pt idx="2">
                  <c:v>97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6D-481B-88F9-3BF88AC3BB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DRG-einingar á hvert stöðugildi hjúkrunarfræðings</c:v>
                </c:pt>
              </c:strCache>
            </c:strRef>
          </c:tx>
          <c:spPr>
            <a:solidFill>
              <a:srgbClr val="0880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48</c:v>
                </c:pt>
                <c:pt idx="1">
                  <c:v>48</c:v>
                </c:pt>
                <c:pt idx="2">
                  <c:v>46</c:v>
                </c:pt>
                <c:pt idx="3">
                  <c:v>48</c:v>
                </c:pt>
                <c:pt idx="4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6D-481B-88F9-3BF88AC3BB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DRG-einingar á hvert stöðugildi starfsmanns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13.3</c:v>
                </c:pt>
                <c:pt idx="1">
                  <c:v>13.5</c:v>
                </c:pt>
                <c:pt idx="2">
                  <c:v>12.8</c:v>
                </c:pt>
                <c:pt idx="3">
                  <c:v>13.3</c:v>
                </c:pt>
                <c:pt idx="4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6D-481B-88F9-3BF88AC3BB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axId val="1180343912"/>
        <c:axId val="1180349672"/>
      </c:barChart>
      <c:catAx>
        <c:axId val="1180343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180349672"/>
        <c:crosses val="autoZero"/>
        <c:auto val="1"/>
        <c:lblAlgn val="ctr"/>
        <c:lblOffset val="100"/>
        <c:noMultiLvlLbl val="0"/>
      </c:catAx>
      <c:valAx>
        <c:axId val="1180349672"/>
        <c:scaling>
          <c:orientation val="minMax"/>
          <c:max val="11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180343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7494810725981944E-2"/>
          <c:y val="0.13930555555555554"/>
          <c:w val="0.46641666666666665"/>
          <c:h val="0.7773611111111110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D0-4F21-BC98-FFFFD07DFC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D0-4F21-BC98-FFFFD07DFC4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D0-4F21-BC98-FFFFD07DFC4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2D0-4F21-BC98-FFFFD07DFC4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2D0-4F21-BC98-FFFFD07DFC4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2D0-4F21-BC98-FFFFD07DFC4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2D0-4F21-BC98-FFFFD07DFC4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2D0-4F21-BC98-FFFFD07DFC4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2D0-4F21-BC98-FFFFD07DFC4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2D0-4F21-BC98-FFFFD07DFC4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2D0-4F21-BC98-FFFFD07DFC4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2D0-4F21-BC98-FFFFD07DFC4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02D0-4F21-BC98-FFFFD07DFC41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02D0-4F21-BC98-FFFFD07DFC41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02D0-4F21-BC98-FFFFD07DFC41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02D0-4F21-BC98-FFFFD07DFC41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02D0-4F21-BC98-FFFFD07DFC41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02D0-4F21-BC98-FFFFD07DFC41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02D0-4F21-BC98-FFFFD07DFC41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02D0-4F21-BC98-FFFFD07DFC41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02D0-4F21-BC98-FFFFD07DFC41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02D0-4F21-BC98-FFFFD07DFC41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02D0-4F21-BC98-FFFFD07DFC41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02D0-4F21-BC98-FFFFD07DFC41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02D0-4F21-BC98-FFFFD07DFC41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02D0-4F21-BC98-FFFFD07DFC41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02D0-4F21-BC98-FFFFD07DFC41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02D0-4F21-BC98-FFFFD07DFC41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02D0-4F21-BC98-FFFFD07DFC41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02D0-4F21-BC98-FFFFD07DFC41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02D0-4F21-BC98-FFFFD07DFC41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02D0-4F21-BC98-FFFFD07DFC41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02D0-4F21-BC98-FFFFD07DFC41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02D0-4F21-BC98-FFFFD07DFC41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02D0-4F21-BC98-FFFFD07DFC41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02D0-4F21-BC98-FFFFD07DFC41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02D0-4F21-BC98-FFFFD07DFC41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02D0-4F21-BC98-FFFFD07DFC41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02D0-4F21-BC98-FFFFD07DFC41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02D0-4F21-BC98-FFFFD07DFC41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02D0-4F21-BC98-FFFFD07DFC41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02D0-4F21-BC98-FFFFD07DFC41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02D0-4F21-BC98-FFFFD07DFC41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7-02D0-4F21-BC98-FFFFD07DFC41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9-02D0-4F21-BC98-FFFFD07DFC41}"/>
              </c:ext>
            </c:extLst>
          </c:dPt>
          <c:dPt>
            <c:idx val="45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B-02D0-4F21-BC98-FFFFD07DFC41}"/>
              </c:ext>
            </c:extLst>
          </c:dPt>
          <c:dPt>
            <c:idx val="46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D-02D0-4F21-BC98-FFFFD07DFC41}"/>
              </c:ext>
            </c:extLst>
          </c:dPt>
          <c:dPt>
            <c:idx val="47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F-02D0-4F21-BC98-FFFFD07DFC41}"/>
              </c:ext>
            </c:extLst>
          </c:dPt>
          <c:dPt>
            <c:idx val="48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1-02D0-4F21-BC98-FFFFD07DFC41}"/>
              </c:ext>
            </c:extLst>
          </c:dPt>
          <c:dPt>
            <c:idx val="49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3-02D0-4F21-BC98-FFFFD07DFC41}"/>
              </c:ext>
            </c:extLst>
          </c:dPt>
          <c:dPt>
            <c:idx val="50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5-02D0-4F21-BC98-FFFFD07DFC41}"/>
              </c:ext>
            </c:extLst>
          </c:dPt>
          <c:dPt>
            <c:idx val="51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7-02D0-4F21-BC98-FFFFD07DFC41}"/>
              </c:ext>
            </c:extLst>
          </c:dPt>
          <c:dPt>
            <c:idx val="52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9-02D0-4F21-BC98-FFFFD07DFC41}"/>
              </c:ext>
            </c:extLst>
          </c:dPt>
          <c:dPt>
            <c:idx val="53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B-02D0-4F21-BC98-FFFFD07DFC41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D-02D0-4F21-BC98-FFFFD07DFC41}"/>
              </c:ext>
            </c:extLst>
          </c:dPt>
          <c:dPt>
            <c:idx val="5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F-02D0-4F21-BC98-FFFFD07DFC41}"/>
              </c:ext>
            </c:extLst>
          </c:dPt>
          <c:dPt>
            <c:idx val="56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1-02D0-4F21-BC98-FFFFD07DFC41}"/>
              </c:ext>
            </c:extLst>
          </c:dPt>
          <c:dPt>
            <c:idx val="57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3-02D0-4F21-BC98-FFFFD07DFC41}"/>
              </c:ext>
            </c:extLst>
          </c:dPt>
          <c:dPt>
            <c:idx val="58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5-02D0-4F21-BC98-FFFFD07DFC41}"/>
              </c:ext>
            </c:extLst>
          </c:dPt>
          <c:dPt>
            <c:idx val="59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7-02D0-4F21-BC98-FFFFD07DFC41}"/>
              </c:ext>
            </c:extLst>
          </c:dPt>
          <c:dPt>
            <c:idx val="6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9-02D0-4F21-BC98-FFFFD07DFC41}"/>
              </c:ext>
            </c:extLst>
          </c:dPt>
          <c:dPt>
            <c:idx val="61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B-02D0-4F21-BC98-FFFFD07DFC41}"/>
              </c:ext>
            </c:extLst>
          </c:dPt>
          <c:dPt>
            <c:idx val="62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D-02D0-4F21-BC98-FFFFD07DFC41}"/>
              </c:ext>
            </c:extLst>
          </c:dPt>
          <c:dPt>
            <c:idx val="63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F-02D0-4F21-BC98-FFFFD07DFC41}"/>
              </c:ext>
            </c:extLst>
          </c:dPt>
          <c:dPt>
            <c:idx val="6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1-02D0-4F21-BC98-FFFFD07DFC41}"/>
              </c:ext>
            </c:extLst>
          </c:dPt>
          <c:dPt>
            <c:idx val="6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3-02D0-4F21-BC98-FFFFD07DFC41}"/>
              </c:ext>
            </c:extLst>
          </c:dPt>
          <c:dPt>
            <c:idx val="6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5-02D0-4F21-BC98-FFFFD07DFC41}"/>
              </c:ext>
            </c:extLst>
          </c:dPt>
          <c:dPt>
            <c:idx val="67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7-02D0-4F21-BC98-FFFFD07DFC41}"/>
              </c:ext>
            </c:extLst>
          </c:dPt>
          <c:dPt>
            <c:idx val="68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9-02D0-4F21-BC98-FFFFD07DFC41}"/>
              </c:ext>
            </c:extLst>
          </c:dPt>
          <c:dPt>
            <c:idx val="69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B-02D0-4F21-BC98-FFFFD07DFC41}"/>
              </c:ext>
            </c:extLst>
          </c:dPt>
          <c:dPt>
            <c:idx val="7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D-02D0-4F21-BC98-FFFFD07DFC41}"/>
              </c:ext>
            </c:extLst>
          </c:dPt>
          <c:dPt>
            <c:idx val="71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F-02D0-4F21-BC98-FFFFD07DFC41}"/>
              </c:ext>
            </c:extLst>
          </c:dPt>
          <c:dPt>
            <c:idx val="72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1-02D0-4F21-BC98-FFFFD07DFC41}"/>
              </c:ext>
            </c:extLst>
          </c:dPt>
          <c:dPt>
            <c:idx val="73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3-02D0-4F21-BC98-FFFFD07DFC41}"/>
              </c:ext>
            </c:extLst>
          </c:dPt>
          <c:dPt>
            <c:idx val="74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5-02D0-4F21-BC98-FFFFD07DFC41}"/>
              </c:ext>
            </c:extLst>
          </c:dPt>
          <c:dPt>
            <c:idx val="75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7-02D0-4F21-BC98-FFFFD07DFC41}"/>
              </c:ext>
            </c:extLst>
          </c:dPt>
          <c:dPt>
            <c:idx val="76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9-02D0-4F21-BC98-FFFFD07DFC41}"/>
              </c:ext>
            </c:extLst>
          </c:dPt>
          <c:dPt>
            <c:idx val="77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B-02D0-4F21-BC98-FFFFD07DFC41}"/>
              </c:ext>
            </c:extLst>
          </c:dPt>
          <c:dPt>
            <c:idx val="7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D-02D0-4F21-BC98-FFFFD07DFC41}"/>
              </c:ext>
            </c:extLst>
          </c:dPt>
          <c:dPt>
            <c:idx val="7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F-02D0-4F21-BC98-FFFFD07DFC41}"/>
              </c:ext>
            </c:extLst>
          </c:dPt>
          <c:dPt>
            <c:idx val="8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1-02D0-4F21-BC98-FFFFD07DFC41}"/>
              </c:ext>
            </c:extLst>
          </c:dPt>
          <c:dPt>
            <c:idx val="8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3-02D0-4F21-BC98-FFFFD07DFC41}"/>
              </c:ext>
            </c:extLst>
          </c:dPt>
          <c:dPt>
            <c:idx val="8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5-02D0-4F21-BC98-FFFFD07DFC41}"/>
              </c:ext>
            </c:extLst>
          </c:dPt>
          <c:dPt>
            <c:idx val="8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7-02D0-4F21-BC98-FFFFD07DFC41}"/>
              </c:ext>
            </c:extLst>
          </c:dPt>
          <c:dPt>
            <c:idx val="84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9-02D0-4F21-BC98-FFFFD07DFC41}"/>
              </c:ext>
            </c:extLst>
          </c:dPt>
          <c:dPt>
            <c:idx val="85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B-02D0-4F21-BC98-FFFFD07DFC41}"/>
              </c:ext>
            </c:extLst>
          </c:dPt>
          <c:dPt>
            <c:idx val="86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D-02D0-4F21-BC98-FFFFD07DFC41}"/>
              </c:ext>
            </c:extLst>
          </c:dPt>
          <c:dPt>
            <c:idx val="87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F-02D0-4F21-BC98-FFFFD07DFC41}"/>
              </c:ext>
            </c:extLst>
          </c:dPt>
          <c:dPt>
            <c:idx val="88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1-02D0-4F21-BC98-FFFFD07DFC41}"/>
              </c:ext>
            </c:extLst>
          </c:dPt>
          <c:dPt>
            <c:idx val="89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3-02D0-4F21-BC98-FFFFD07DFC41}"/>
              </c:ext>
            </c:extLst>
          </c:dPt>
          <c:dPt>
            <c:idx val="90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5-02D0-4F21-BC98-FFFFD07DFC41}"/>
              </c:ext>
            </c:extLst>
          </c:dPt>
          <c:dPt>
            <c:idx val="91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7-02D0-4F21-BC98-FFFFD07DFC41}"/>
              </c:ext>
            </c:extLst>
          </c:dPt>
          <c:dPt>
            <c:idx val="92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9-02D0-4F21-BC98-FFFFD07DFC41}"/>
              </c:ext>
            </c:extLst>
          </c:dPt>
          <c:dPt>
            <c:idx val="93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B-02D0-4F21-BC98-FFFFD07DFC41}"/>
              </c:ext>
            </c:extLst>
          </c:dPt>
          <c:dPt>
            <c:idx val="94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D-02D0-4F21-BC98-FFFFD07DFC41}"/>
              </c:ext>
            </c:extLst>
          </c:dPt>
          <c:dPt>
            <c:idx val="95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F-02D0-4F21-BC98-FFFFD07DFC41}"/>
              </c:ext>
            </c:extLst>
          </c:dPt>
          <c:dPt>
            <c:idx val="96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1-02D0-4F21-BC98-FFFFD07DFC41}"/>
              </c:ext>
            </c:extLst>
          </c:dPt>
          <c:dPt>
            <c:idx val="97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3-02D0-4F21-BC98-FFFFD07DFC41}"/>
              </c:ext>
            </c:extLst>
          </c:dPt>
          <c:dPt>
            <c:idx val="98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5-02D0-4F21-BC98-FFFFD07DFC41}"/>
              </c:ext>
            </c:extLst>
          </c:dPt>
          <c:dPt>
            <c:idx val="99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7-02D0-4F21-BC98-FFFFD07DFC41}"/>
              </c:ext>
            </c:extLst>
          </c:dPt>
          <c:dPt>
            <c:idx val="100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9-02D0-4F21-BC98-FFFFD07DFC41}"/>
              </c:ext>
            </c:extLst>
          </c:dPt>
          <c:dPt>
            <c:idx val="101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B-02D0-4F21-BC98-FFFFD07DFC41}"/>
              </c:ext>
            </c:extLst>
          </c:dPt>
          <c:dPt>
            <c:idx val="102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D-02D0-4F21-BC98-FFFFD07DFC41}"/>
              </c:ext>
            </c:extLst>
          </c:dPt>
          <c:dPt>
            <c:idx val="103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F-02D0-4F21-BC98-FFFFD07DFC41}"/>
              </c:ext>
            </c:extLst>
          </c:dPt>
          <c:dPt>
            <c:idx val="104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1-02D0-4F21-BC98-FFFFD07DFC41}"/>
              </c:ext>
            </c:extLst>
          </c:dPt>
          <c:dPt>
            <c:idx val="10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3-02D0-4F21-BC98-FFFFD07DFC41}"/>
              </c:ext>
            </c:extLst>
          </c:dPt>
          <c:dPt>
            <c:idx val="106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5-02D0-4F21-BC98-FFFFD07DFC41}"/>
              </c:ext>
            </c:extLst>
          </c:dPt>
          <c:dPt>
            <c:idx val="107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7-02D0-4F21-BC98-FFFFD07DFC41}"/>
              </c:ext>
            </c:extLst>
          </c:dPt>
          <c:dPt>
            <c:idx val="108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9-02D0-4F21-BC98-FFFFD07DFC41}"/>
              </c:ext>
            </c:extLst>
          </c:dPt>
          <c:dPt>
            <c:idx val="109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B-02D0-4F21-BC98-FFFFD07DFC41}"/>
              </c:ext>
            </c:extLst>
          </c:dPt>
          <c:dPt>
            <c:idx val="11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D-02D0-4F21-BC98-FFFFD07DFC41}"/>
              </c:ext>
            </c:extLst>
          </c:dPt>
          <c:dPt>
            <c:idx val="11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F-02D0-4F21-BC98-FFFFD07DFC41}"/>
              </c:ext>
            </c:extLst>
          </c:dPt>
          <c:dPt>
            <c:idx val="11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1-02D0-4F21-BC98-FFFFD07DFC41}"/>
              </c:ext>
            </c:extLst>
          </c:dPt>
          <c:dPt>
            <c:idx val="11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3-02D0-4F21-BC98-FFFFD07DFC41}"/>
              </c:ext>
            </c:extLst>
          </c:dPt>
          <c:dPt>
            <c:idx val="114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5-02D0-4F21-BC98-FFFFD07DFC41}"/>
              </c:ext>
            </c:extLst>
          </c:dPt>
          <c:dPt>
            <c:idx val="115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7-02D0-4F21-BC98-FFFFD07DFC41}"/>
              </c:ext>
            </c:extLst>
          </c:dPt>
          <c:dPt>
            <c:idx val="116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9-02D0-4F21-BC98-FFFFD07DFC41}"/>
              </c:ext>
            </c:extLst>
          </c:dPt>
          <c:dPt>
            <c:idx val="117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B-02D0-4F21-BC98-FFFFD07DFC41}"/>
              </c:ext>
            </c:extLst>
          </c:dPt>
          <c:dPt>
            <c:idx val="118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D-02D0-4F21-BC98-FFFFD07DFC41}"/>
              </c:ext>
            </c:extLst>
          </c:dPt>
          <c:dPt>
            <c:idx val="119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F-02D0-4F21-BC98-FFFFD07DFC41}"/>
              </c:ext>
            </c:extLst>
          </c:dPt>
          <c:dPt>
            <c:idx val="12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1-02D0-4F21-BC98-FFFFD07DFC41}"/>
              </c:ext>
            </c:extLst>
          </c:dPt>
          <c:dPt>
            <c:idx val="121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3-02D0-4F21-BC98-FFFFD07DFC41}"/>
              </c:ext>
            </c:extLst>
          </c:dPt>
          <c:dPt>
            <c:idx val="122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5-02D0-4F21-BC98-FFFFD07DFC41}"/>
              </c:ext>
            </c:extLst>
          </c:dPt>
          <c:dPt>
            <c:idx val="123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7-02D0-4F21-BC98-FFFFD07DFC41}"/>
              </c:ext>
            </c:extLst>
          </c:dPt>
          <c:dPt>
            <c:idx val="124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9-02D0-4F21-BC98-FFFFD07DFC41}"/>
              </c:ext>
            </c:extLst>
          </c:dPt>
          <c:dPt>
            <c:idx val="12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B-02D0-4F21-BC98-FFFFD07DFC41}"/>
              </c:ext>
            </c:extLst>
          </c:dPt>
          <c:dPt>
            <c:idx val="126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D-02D0-4F21-BC98-FFFFD07DFC41}"/>
              </c:ext>
            </c:extLst>
          </c:dPt>
          <c:dPt>
            <c:idx val="127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F-02D0-4F21-BC98-FFFFD07DFC41}"/>
              </c:ext>
            </c:extLst>
          </c:dPt>
          <c:dPt>
            <c:idx val="128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1-02D0-4F21-BC98-FFFFD07DFC41}"/>
              </c:ext>
            </c:extLst>
          </c:dPt>
          <c:dPt>
            <c:idx val="129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3-02D0-4F21-BC98-FFFFD07DFC41}"/>
              </c:ext>
            </c:extLst>
          </c:dPt>
          <c:dPt>
            <c:idx val="13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5-02D0-4F21-BC98-FFFFD07DFC41}"/>
              </c:ext>
            </c:extLst>
          </c:dPt>
          <c:dPt>
            <c:idx val="13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7-02D0-4F21-BC98-FFFFD07DFC41}"/>
              </c:ext>
            </c:extLst>
          </c:dPt>
          <c:dPt>
            <c:idx val="13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9-02D0-4F21-BC98-FFFFD07DFC41}"/>
              </c:ext>
            </c:extLst>
          </c:dPt>
          <c:dPt>
            <c:idx val="13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B-02D0-4F21-BC98-FFFFD07DFC41}"/>
              </c:ext>
            </c:extLst>
          </c:dPt>
          <c:dPt>
            <c:idx val="13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D-02D0-4F21-BC98-FFFFD07DFC41}"/>
              </c:ext>
            </c:extLst>
          </c:dPt>
          <c:dPt>
            <c:idx val="13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F-02D0-4F21-BC98-FFFFD07DFC41}"/>
              </c:ext>
            </c:extLst>
          </c:dPt>
          <c:dPt>
            <c:idx val="13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1-02D0-4F21-BC98-FFFFD07DFC41}"/>
              </c:ext>
            </c:extLst>
          </c:dPt>
          <c:dPt>
            <c:idx val="13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3-02D0-4F21-BC98-FFFFD07DFC41}"/>
              </c:ext>
            </c:extLst>
          </c:dPt>
          <c:dPt>
            <c:idx val="138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5-02D0-4F21-BC98-FFFFD07DFC41}"/>
              </c:ext>
            </c:extLst>
          </c:dPt>
          <c:dPt>
            <c:idx val="139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7-02D0-4F21-BC98-FFFFD07DFC41}"/>
              </c:ext>
            </c:extLst>
          </c:dPt>
          <c:dPt>
            <c:idx val="140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9-02D0-4F21-BC98-FFFFD07DFC41}"/>
              </c:ext>
            </c:extLst>
          </c:dPt>
          <c:dPt>
            <c:idx val="141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B-02D0-4F21-BC98-FFFFD07DFC41}"/>
              </c:ext>
            </c:extLst>
          </c:dPt>
          <c:dPt>
            <c:idx val="142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D-02D0-4F21-BC98-FFFFD07DFC41}"/>
              </c:ext>
            </c:extLst>
          </c:dPt>
          <c:dPt>
            <c:idx val="143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F-02D0-4F21-BC98-FFFFD07DFC41}"/>
              </c:ext>
            </c:extLst>
          </c:dPt>
          <c:dPt>
            <c:idx val="144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1-02D0-4F21-BC98-FFFFD07DFC41}"/>
              </c:ext>
            </c:extLst>
          </c:dPt>
          <c:dPt>
            <c:idx val="1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3-02D0-4F21-BC98-FFFFD07DFC41}"/>
              </c:ext>
            </c:extLst>
          </c:dPt>
          <c:dPt>
            <c:idx val="146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5-02D0-4F21-BC98-FFFFD07DFC41}"/>
              </c:ext>
            </c:extLst>
          </c:dPt>
          <c:dPt>
            <c:idx val="147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7-02D0-4F21-BC98-FFFFD07DFC41}"/>
              </c:ext>
            </c:extLst>
          </c:dPt>
          <c:dPt>
            <c:idx val="148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9-02D0-4F21-BC98-FFFFD07DFC41}"/>
              </c:ext>
            </c:extLst>
          </c:dPt>
          <c:dPt>
            <c:idx val="149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B-02D0-4F21-BC98-FFFFD07DFC41}"/>
              </c:ext>
            </c:extLst>
          </c:dPt>
          <c:dPt>
            <c:idx val="150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D-02D0-4F21-BC98-FFFFD07DFC41}"/>
              </c:ext>
            </c:extLst>
          </c:dPt>
          <c:dPt>
            <c:idx val="151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F-02D0-4F21-BC98-FFFFD07DFC41}"/>
              </c:ext>
            </c:extLst>
          </c:dPt>
          <c:dPt>
            <c:idx val="152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1-02D0-4F21-BC98-FFFFD07DFC41}"/>
              </c:ext>
            </c:extLst>
          </c:dPt>
          <c:dPt>
            <c:idx val="153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3-02D0-4F21-BC98-FFFFD07DFC41}"/>
              </c:ext>
            </c:extLst>
          </c:dPt>
          <c:dPt>
            <c:idx val="154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5-02D0-4F21-BC98-FFFFD07DFC41}"/>
              </c:ext>
            </c:extLst>
          </c:dPt>
          <c:dPt>
            <c:idx val="155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7-02D0-4F21-BC98-FFFFD07DFC41}"/>
              </c:ext>
            </c:extLst>
          </c:dPt>
          <c:dPt>
            <c:idx val="156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9-02D0-4F21-BC98-FFFFD07DFC41}"/>
              </c:ext>
            </c:extLst>
          </c:dPt>
          <c:dPt>
            <c:idx val="157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B-02D0-4F21-BC98-FFFFD07DFC41}"/>
              </c:ext>
            </c:extLst>
          </c:dPt>
          <c:dPt>
            <c:idx val="158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D-02D0-4F21-BC98-FFFFD07DFC41}"/>
              </c:ext>
            </c:extLst>
          </c:dPt>
          <c:dPt>
            <c:idx val="159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F-02D0-4F21-BC98-FFFFD07DFC41}"/>
              </c:ext>
            </c:extLst>
          </c:dPt>
          <c:dPt>
            <c:idx val="160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1-02D0-4F21-BC98-FFFFD07DFC41}"/>
              </c:ext>
            </c:extLst>
          </c:dPt>
          <c:dPt>
            <c:idx val="161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3-02D0-4F21-BC98-FFFFD07DFC41}"/>
              </c:ext>
            </c:extLst>
          </c:dPt>
          <c:cat>
            <c:strRef>
              <c:f>'[1]iRelatórioi 3'!$B$5:$B$166</c:f>
              <c:strCache>
                <c:ptCount val="162"/>
                <c:pt idx="0">
                  <c:v>PL</c:v>
                </c:pt>
                <c:pt idx="1">
                  <c:v>Óskráð/óþekkt</c:v>
                </c:pt>
                <c:pt idx="2">
                  <c:v>US</c:v>
                </c:pt>
                <c:pt idx="3">
                  <c:v>LT</c:v>
                </c:pt>
                <c:pt idx="4">
                  <c:v>UA</c:v>
                </c:pt>
                <c:pt idx="5">
                  <c:v>RO</c:v>
                </c:pt>
                <c:pt idx="6">
                  <c:v>ER</c:v>
                </c:pt>
                <c:pt idx="7">
                  <c:v>VE</c:v>
                </c:pt>
                <c:pt idx="8">
                  <c:v>DE</c:v>
                </c:pt>
                <c:pt idx="9">
                  <c:v>PH</c:v>
                </c:pt>
                <c:pt idx="10">
                  <c:v>LV</c:v>
                </c:pt>
                <c:pt idx="11">
                  <c:v>GB</c:v>
                </c:pt>
                <c:pt idx="12">
                  <c:v>PT</c:v>
                </c:pt>
                <c:pt idx="13">
                  <c:v>ES</c:v>
                </c:pt>
                <c:pt idx="14">
                  <c:v>DK</c:v>
                </c:pt>
                <c:pt idx="15">
                  <c:v>PS</c:v>
                </c:pt>
                <c:pt idx="16">
                  <c:v>SY</c:v>
                </c:pt>
                <c:pt idx="17">
                  <c:v>VN</c:v>
                </c:pt>
                <c:pt idx="18">
                  <c:v>IT</c:v>
                </c:pt>
                <c:pt idx="19">
                  <c:v>FR</c:v>
                </c:pt>
                <c:pt idx="20">
                  <c:v>HR</c:v>
                </c:pt>
                <c:pt idx="21">
                  <c:v>IQ</c:v>
                </c:pt>
                <c:pt idx="22">
                  <c:v>NG</c:v>
                </c:pt>
                <c:pt idx="23">
                  <c:v>HU</c:v>
                </c:pt>
                <c:pt idx="24">
                  <c:v>IN</c:v>
                </c:pt>
                <c:pt idx="25">
                  <c:v>AF</c:v>
                </c:pt>
                <c:pt idx="26">
                  <c:v>SE</c:v>
                </c:pt>
                <c:pt idx="27">
                  <c:v>GR</c:v>
                </c:pt>
                <c:pt idx="28">
                  <c:v>CN</c:v>
                </c:pt>
                <c:pt idx="29">
                  <c:v>CZ</c:v>
                </c:pt>
                <c:pt idx="30">
                  <c:v>NL</c:v>
                </c:pt>
                <c:pt idx="31">
                  <c:v>CA</c:v>
                </c:pt>
                <c:pt idx="32">
                  <c:v>TH</c:v>
                </c:pt>
                <c:pt idx="33">
                  <c:v>NO</c:v>
                </c:pt>
                <c:pt idx="34">
                  <c:v>AL</c:v>
                </c:pt>
                <c:pt idx="35">
                  <c:v>SK</c:v>
                </c:pt>
                <c:pt idx="36">
                  <c:v>SO</c:v>
                </c:pt>
                <c:pt idx="37">
                  <c:v>IR</c:v>
                </c:pt>
                <c:pt idx="38">
                  <c:v>BG</c:v>
                </c:pt>
                <c:pt idx="39">
                  <c:v>BR</c:v>
                </c:pt>
                <c:pt idx="40">
                  <c:v>RU</c:v>
                </c:pt>
                <c:pt idx="41">
                  <c:v>PK</c:v>
                </c:pt>
                <c:pt idx="42">
                  <c:v>AU</c:v>
                </c:pt>
                <c:pt idx="43">
                  <c:v>GH</c:v>
                </c:pt>
                <c:pt idx="44">
                  <c:v>IE</c:v>
                </c:pt>
                <c:pt idx="45">
                  <c:v>CO</c:v>
                </c:pt>
                <c:pt idx="46">
                  <c:v>RS</c:v>
                </c:pt>
                <c:pt idx="47">
                  <c:v>FI</c:v>
                </c:pt>
                <c:pt idx="48">
                  <c:v>MA</c:v>
                </c:pt>
                <c:pt idx="49">
                  <c:v>CH</c:v>
                </c:pt>
                <c:pt idx="50">
                  <c:v>MX</c:v>
                </c:pt>
                <c:pt idx="51">
                  <c:v>XY</c:v>
                </c:pt>
                <c:pt idx="52">
                  <c:v>GE</c:v>
                </c:pt>
                <c:pt idx="53">
                  <c:v>JP</c:v>
                </c:pt>
                <c:pt idx="54">
                  <c:v>AT</c:v>
                </c:pt>
                <c:pt idx="55">
                  <c:v>BE</c:v>
                </c:pt>
                <c:pt idx="56">
                  <c:v>TR</c:v>
                </c:pt>
                <c:pt idx="57">
                  <c:v>XK</c:v>
                </c:pt>
                <c:pt idx="58">
                  <c:v>EE</c:v>
                </c:pt>
                <c:pt idx="59">
                  <c:v>KE</c:v>
                </c:pt>
                <c:pt idx="60">
                  <c:v>UG</c:v>
                </c:pt>
                <c:pt idx="61">
                  <c:v>ID</c:v>
                </c:pt>
                <c:pt idx="62">
                  <c:v>SI</c:v>
                </c:pt>
                <c:pt idx="63">
                  <c:v>ET</c:v>
                </c:pt>
                <c:pt idx="64">
                  <c:v>LK</c:v>
                </c:pt>
                <c:pt idx="65">
                  <c:v>MD</c:v>
                </c:pt>
                <c:pt idx="66">
                  <c:v>SG</c:v>
                </c:pt>
                <c:pt idx="67">
                  <c:v>CL</c:v>
                </c:pt>
                <c:pt idx="68">
                  <c:v>AR</c:v>
                </c:pt>
                <c:pt idx="69">
                  <c:v>BA</c:v>
                </c:pt>
                <c:pt idx="70">
                  <c:v>MY</c:v>
                </c:pt>
                <c:pt idx="71">
                  <c:v>TN</c:v>
                </c:pt>
                <c:pt idx="72">
                  <c:v>EG</c:v>
                </c:pt>
                <c:pt idx="73">
                  <c:v>PE</c:v>
                </c:pt>
                <c:pt idx="74">
                  <c:v>BY</c:v>
                </c:pt>
                <c:pt idx="75">
                  <c:v>IL</c:v>
                </c:pt>
                <c:pt idx="76">
                  <c:v>HN</c:v>
                </c:pt>
                <c:pt idx="77">
                  <c:v>CM</c:v>
                </c:pt>
                <c:pt idx="78">
                  <c:v>GL</c:v>
                </c:pt>
                <c:pt idx="79">
                  <c:v>ZA</c:v>
                </c:pt>
                <c:pt idx="80">
                  <c:v>CU</c:v>
                </c:pt>
                <c:pt idx="81">
                  <c:v>NP</c:v>
                </c:pt>
                <c:pt idx="82">
                  <c:v>YE</c:v>
                </c:pt>
                <c:pt idx="83">
                  <c:v>KR</c:v>
                </c:pt>
                <c:pt idx="84">
                  <c:v>NA</c:v>
                </c:pt>
                <c:pt idx="85">
                  <c:v>GN</c:v>
                </c:pt>
                <c:pt idx="86">
                  <c:v>LB</c:v>
                </c:pt>
                <c:pt idx="87">
                  <c:v>SN</c:v>
                </c:pt>
                <c:pt idx="88">
                  <c:v>DZ</c:v>
                </c:pt>
                <c:pt idx="89">
                  <c:v>GM</c:v>
                </c:pt>
                <c:pt idx="90">
                  <c:v>KZ</c:v>
                </c:pt>
                <c:pt idx="91">
                  <c:v>MK</c:v>
                </c:pt>
                <c:pt idx="92">
                  <c:v>NZ</c:v>
                </c:pt>
                <c:pt idx="93">
                  <c:v>TW</c:v>
                </c:pt>
                <c:pt idx="94">
                  <c:v>DO</c:v>
                </c:pt>
                <c:pt idx="95">
                  <c:v>EC</c:v>
                </c:pt>
                <c:pt idx="96">
                  <c:v>JO</c:v>
                </c:pt>
                <c:pt idx="97">
                  <c:v>CR</c:v>
                </c:pt>
                <c:pt idx="98">
                  <c:v>FO</c:v>
                </c:pt>
                <c:pt idx="99">
                  <c:v>SV</c:v>
                </c:pt>
                <c:pt idx="100">
                  <c:v>TJ</c:v>
                </c:pt>
                <c:pt idx="101">
                  <c:v>XS</c:v>
                </c:pt>
                <c:pt idx="102">
                  <c:v>XX</c:v>
                </c:pt>
                <c:pt idx="103">
                  <c:v>XZ</c:v>
                </c:pt>
                <c:pt idx="104">
                  <c:v>BD</c:v>
                </c:pt>
                <c:pt idx="105">
                  <c:v>CD</c:v>
                </c:pt>
                <c:pt idx="106">
                  <c:v>LY</c:v>
                </c:pt>
                <c:pt idx="107">
                  <c:v>PA</c:v>
                </c:pt>
                <c:pt idx="108">
                  <c:v>KG</c:v>
                </c:pt>
                <c:pt idx="109">
                  <c:v>LU</c:v>
                </c:pt>
                <c:pt idx="110">
                  <c:v>MT</c:v>
                </c:pt>
                <c:pt idx="111">
                  <c:v>XT</c:v>
                </c:pt>
                <c:pt idx="112">
                  <c:v>AZ</c:v>
                </c:pt>
                <c:pt idx="113">
                  <c:v>CY</c:v>
                </c:pt>
                <c:pt idx="114">
                  <c:v>HK</c:v>
                </c:pt>
                <c:pt idx="115">
                  <c:v>MM</c:v>
                </c:pt>
                <c:pt idx="116">
                  <c:v>NI</c:v>
                </c:pt>
                <c:pt idx="117">
                  <c:v>QR</c:v>
                </c:pt>
                <c:pt idx="118">
                  <c:v>SA</c:v>
                </c:pt>
                <c:pt idx="119">
                  <c:v>TT</c:v>
                </c:pt>
                <c:pt idx="120">
                  <c:v>ZW</c:v>
                </c:pt>
                <c:pt idx="121">
                  <c:v>AE</c:v>
                </c:pt>
                <c:pt idx="122">
                  <c:v>CG</c:v>
                </c:pt>
                <c:pt idx="123">
                  <c:v>CI</c:v>
                </c:pt>
                <c:pt idx="124">
                  <c:v>GT</c:v>
                </c:pt>
                <c:pt idx="125">
                  <c:v>ME</c:v>
                </c:pt>
                <c:pt idx="126">
                  <c:v>ML</c:v>
                </c:pt>
                <c:pt idx="127">
                  <c:v>MW</c:v>
                </c:pt>
                <c:pt idx="128">
                  <c:v>SD</c:v>
                </c:pt>
                <c:pt idx="129">
                  <c:v>SL</c:v>
                </c:pt>
                <c:pt idx="130">
                  <c:v>AM</c:v>
                </c:pt>
                <c:pt idx="131">
                  <c:v>BO</c:v>
                </c:pt>
                <c:pt idx="132">
                  <c:v>CV</c:v>
                </c:pt>
                <c:pt idx="133">
                  <c:v>GQ</c:v>
                </c:pt>
                <c:pt idx="134">
                  <c:v>JM</c:v>
                </c:pt>
                <c:pt idx="135">
                  <c:v>LS</c:v>
                </c:pt>
                <c:pt idx="136">
                  <c:v>MR</c:v>
                </c:pt>
                <c:pt idx="137">
                  <c:v>RW</c:v>
                </c:pt>
                <c:pt idx="138">
                  <c:v>SS</c:v>
                </c:pt>
                <c:pt idx="139">
                  <c:v>TZ</c:v>
                </c:pt>
                <c:pt idx="140">
                  <c:v>UY</c:v>
                </c:pt>
                <c:pt idx="141">
                  <c:v>UZ</c:v>
                </c:pt>
                <c:pt idx="142">
                  <c:v>VU</c:v>
                </c:pt>
                <c:pt idx="143">
                  <c:v>YU</c:v>
                </c:pt>
                <c:pt idx="144">
                  <c:v>ZM</c:v>
                </c:pt>
                <c:pt idx="145">
                  <c:v>AO</c:v>
                </c:pt>
                <c:pt idx="146">
                  <c:v>BB</c:v>
                </c:pt>
                <c:pt idx="147">
                  <c:v>BS</c:v>
                </c:pt>
                <c:pt idx="148">
                  <c:v>BZ</c:v>
                </c:pt>
                <c:pt idx="149">
                  <c:v>GA</c:v>
                </c:pt>
                <c:pt idx="150">
                  <c:v>HT</c:v>
                </c:pt>
                <c:pt idx="151">
                  <c:v>KH</c:v>
                </c:pt>
                <c:pt idx="152">
                  <c:v>LA</c:v>
                </c:pt>
                <c:pt idx="153">
                  <c:v>LC</c:v>
                </c:pt>
                <c:pt idx="154">
                  <c:v>LR</c:v>
                </c:pt>
                <c:pt idx="155">
                  <c:v>MN</c:v>
                </c:pt>
                <c:pt idx="156">
                  <c:v>MU</c:v>
                </c:pt>
                <c:pt idx="157">
                  <c:v>OM</c:v>
                </c:pt>
                <c:pt idx="158">
                  <c:v>PG</c:v>
                </c:pt>
                <c:pt idx="159">
                  <c:v>QZ</c:v>
                </c:pt>
                <c:pt idx="160">
                  <c:v>TD</c:v>
                </c:pt>
                <c:pt idx="161">
                  <c:v>VA</c:v>
                </c:pt>
              </c:strCache>
            </c:strRef>
          </c:cat>
          <c:val>
            <c:numRef>
              <c:f>'[1]iRelatórioi 3'!$C$5:$C$166</c:f>
              <c:numCache>
                <c:formatCode>General</c:formatCode>
                <c:ptCount val="162"/>
                <c:pt idx="0">
                  <c:v>4669</c:v>
                </c:pt>
                <c:pt idx="1">
                  <c:v>3285</c:v>
                </c:pt>
                <c:pt idx="2">
                  <c:v>1045</c:v>
                </c:pt>
                <c:pt idx="3">
                  <c:v>987</c:v>
                </c:pt>
                <c:pt idx="4">
                  <c:v>840</c:v>
                </c:pt>
                <c:pt idx="5">
                  <c:v>715</c:v>
                </c:pt>
                <c:pt idx="6">
                  <c:v>625</c:v>
                </c:pt>
                <c:pt idx="7">
                  <c:v>610</c:v>
                </c:pt>
                <c:pt idx="8">
                  <c:v>511</c:v>
                </c:pt>
                <c:pt idx="9">
                  <c:v>509</c:v>
                </c:pt>
                <c:pt idx="10">
                  <c:v>503</c:v>
                </c:pt>
                <c:pt idx="11">
                  <c:v>493</c:v>
                </c:pt>
                <c:pt idx="12">
                  <c:v>478</c:v>
                </c:pt>
                <c:pt idx="13">
                  <c:v>443</c:v>
                </c:pt>
                <c:pt idx="14">
                  <c:v>380</c:v>
                </c:pt>
                <c:pt idx="15">
                  <c:v>341</c:v>
                </c:pt>
                <c:pt idx="16">
                  <c:v>298</c:v>
                </c:pt>
                <c:pt idx="17">
                  <c:v>296</c:v>
                </c:pt>
                <c:pt idx="18">
                  <c:v>281</c:v>
                </c:pt>
                <c:pt idx="19">
                  <c:v>259</c:v>
                </c:pt>
                <c:pt idx="20">
                  <c:v>193</c:v>
                </c:pt>
                <c:pt idx="21">
                  <c:v>183</c:v>
                </c:pt>
                <c:pt idx="22">
                  <c:v>183</c:v>
                </c:pt>
                <c:pt idx="23">
                  <c:v>176</c:v>
                </c:pt>
                <c:pt idx="24">
                  <c:v>174</c:v>
                </c:pt>
                <c:pt idx="25">
                  <c:v>170</c:v>
                </c:pt>
                <c:pt idx="26">
                  <c:v>162</c:v>
                </c:pt>
                <c:pt idx="27">
                  <c:v>158</c:v>
                </c:pt>
                <c:pt idx="28">
                  <c:v>155</c:v>
                </c:pt>
                <c:pt idx="29">
                  <c:v>152</c:v>
                </c:pt>
                <c:pt idx="30">
                  <c:v>148</c:v>
                </c:pt>
                <c:pt idx="31">
                  <c:v>129</c:v>
                </c:pt>
                <c:pt idx="32">
                  <c:v>129</c:v>
                </c:pt>
                <c:pt idx="33">
                  <c:v>128</c:v>
                </c:pt>
                <c:pt idx="34">
                  <c:v>122</c:v>
                </c:pt>
                <c:pt idx="35">
                  <c:v>98</c:v>
                </c:pt>
                <c:pt idx="36">
                  <c:v>98</c:v>
                </c:pt>
                <c:pt idx="37">
                  <c:v>95</c:v>
                </c:pt>
                <c:pt idx="38">
                  <c:v>88</c:v>
                </c:pt>
                <c:pt idx="39">
                  <c:v>88</c:v>
                </c:pt>
                <c:pt idx="40">
                  <c:v>82</c:v>
                </c:pt>
                <c:pt idx="41">
                  <c:v>78</c:v>
                </c:pt>
                <c:pt idx="42">
                  <c:v>73</c:v>
                </c:pt>
                <c:pt idx="43">
                  <c:v>71</c:v>
                </c:pt>
                <c:pt idx="44">
                  <c:v>70</c:v>
                </c:pt>
                <c:pt idx="45">
                  <c:v>68</c:v>
                </c:pt>
                <c:pt idx="46">
                  <c:v>60</c:v>
                </c:pt>
                <c:pt idx="47">
                  <c:v>55</c:v>
                </c:pt>
                <c:pt idx="48">
                  <c:v>55</c:v>
                </c:pt>
                <c:pt idx="49">
                  <c:v>52</c:v>
                </c:pt>
                <c:pt idx="50">
                  <c:v>50</c:v>
                </c:pt>
                <c:pt idx="51">
                  <c:v>49</c:v>
                </c:pt>
                <c:pt idx="52">
                  <c:v>47</c:v>
                </c:pt>
                <c:pt idx="53">
                  <c:v>44</c:v>
                </c:pt>
                <c:pt idx="54">
                  <c:v>42</c:v>
                </c:pt>
                <c:pt idx="55">
                  <c:v>42</c:v>
                </c:pt>
                <c:pt idx="56">
                  <c:v>42</c:v>
                </c:pt>
                <c:pt idx="57">
                  <c:v>39</c:v>
                </c:pt>
                <c:pt idx="58">
                  <c:v>38</c:v>
                </c:pt>
                <c:pt idx="59">
                  <c:v>34</c:v>
                </c:pt>
                <c:pt idx="60">
                  <c:v>30</c:v>
                </c:pt>
                <c:pt idx="61">
                  <c:v>27</c:v>
                </c:pt>
                <c:pt idx="62">
                  <c:v>26</c:v>
                </c:pt>
                <c:pt idx="63">
                  <c:v>25</c:v>
                </c:pt>
                <c:pt idx="64">
                  <c:v>25</c:v>
                </c:pt>
                <c:pt idx="65">
                  <c:v>25</c:v>
                </c:pt>
                <c:pt idx="66">
                  <c:v>23</c:v>
                </c:pt>
                <c:pt idx="67">
                  <c:v>22</c:v>
                </c:pt>
                <c:pt idx="68">
                  <c:v>21</c:v>
                </c:pt>
                <c:pt idx="69">
                  <c:v>20</c:v>
                </c:pt>
                <c:pt idx="70">
                  <c:v>20</c:v>
                </c:pt>
                <c:pt idx="71">
                  <c:v>19</c:v>
                </c:pt>
                <c:pt idx="72">
                  <c:v>18</c:v>
                </c:pt>
                <c:pt idx="73">
                  <c:v>18</c:v>
                </c:pt>
                <c:pt idx="74">
                  <c:v>17</c:v>
                </c:pt>
                <c:pt idx="75">
                  <c:v>17</c:v>
                </c:pt>
                <c:pt idx="76">
                  <c:v>16</c:v>
                </c:pt>
                <c:pt idx="77">
                  <c:v>15</c:v>
                </c:pt>
                <c:pt idx="78">
                  <c:v>15</c:v>
                </c:pt>
                <c:pt idx="79">
                  <c:v>15</c:v>
                </c:pt>
                <c:pt idx="80">
                  <c:v>14</c:v>
                </c:pt>
                <c:pt idx="81">
                  <c:v>14</c:v>
                </c:pt>
                <c:pt idx="82">
                  <c:v>13</c:v>
                </c:pt>
                <c:pt idx="83">
                  <c:v>11</c:v>
                </c:pt>
                <c:pt idx="84">
                  <c:v>11</c:v>
                </c:pt>
                <c:pt idx="85">
                  <c:v>10</c:v>
                </c:pt>
                <c:pt idx="86">
                  <c:v>10</c:v>
                </c:pt>
                <c:pt idx="87">
                  <c:v>10</c:v>
                </c:pt>
                <c:pt idx="88">
                  <c:v>9</c:v>
                </c:pt>
                <c:pt idx="89">
                  <c:v>9</c:v>
                </c:pt>
                <c:pt idx="90">
                  <c:v>9</c:v>
                </c:pt>
                <c:pt idx="91">
                  <c:v>9</c:v>
                </c:pt>
                <c:pt idx="92">
                  <c:v>9</c:v>
                </c:pt>
                <c:pt idx="93">
                  <c:v>9</c:v>
                </c:pt>
                <c:pt idx="94">
                  <c:v>8</c:v>
                </c:pt>
                <c:pt idx="95">
                  <c:v>8</c:v>
                </c:pt>
                <c:pt idx="96">
                  <c:v>8</c:v>
                </c:pt>
                <c:pt idx="97">
                  <c:v>7</c:v>
                </c:pt>
                <c:pt idx="98">
                  <c:v>7</c:v>
                </c:pt>
                <c:pt idx="99">
                  <c:v>7</c:v>
                </c:pt>
                <c:pt idx="100">
                  <c:v>7</c:v>
                </c:pt>
                <c:pt idx="101">
                  <c:v>7</c:v>
                </c:pt>
                <c:pt idx="102">
                  <c:v>7</c:v>
                </c:pt>
                <c:pt idx="103">
                  <c:v>7</c:v>
                </c:pt>
                <c:pt idx="104">
                  <c:v>6</c:v>
                </c:pt>
                <c:pt idx="105">
                  <c:v>6</c:v>
                </c:pt>
                <c:pt idx="106">
                  <c:v>6</c:v>
                </c:pt>
                <c:pt idx="107">
                  <c:v>6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4</c:v>
                </c:pt>
                <c:pt idx="113">
                  <c:v>4</c:v>
                </c:pt>
                <c:pt idx="114">
                  <c:v>4</c:v>
                </c:pt>
                <c:pt idx="115">
                  <c:v>4</c:v>
                </c:pt>
                <c:pt idx="116">
                  <c:v>4</c:v>
                </c:pt>
                <c:pt idx="117">
                  <c:v>4</c:v>
                </c:pt>
                <c:pt idx="118">
                  <c:v>4</c:v>
                </c:pt>
                <c:pt idx="119">
                  <c:v>4</c:v>
                </c:pt>
                <c:pt idx="120">
                  <c:v>4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2</c:v>
                </c:pt>
                <c:pt idx="131">
                  <c:v>2</c:v>
                </c:pt>
                <c:pt idx="132">
                  <c:v>2</c:v>
                </c:pt>
                <c:pt idx="133">
                  <c:v>2</c:v>
                </c:pt>
                <c:pt idx="134">
                  <c:v>2</c:v>
                </c:pt>
                <c:pt idx="135">
                  <c:v>2</c:v>
                </c:pt>
                <c:pt idx="136">
                  <c:v>2</c:v>
                </c:pt>
                <c:pt idx="137">
                  <c:v>2</c:v>
                </c:pt>
                <c:pt idx="138">
                  <c:v>2</c:v>
                </c:pt>
                <c:pt idx="139">
                  <c:v>2</c:v>
                </c:pt>
                <c:pt idx="140">
                  <c:v>2</c:v>
                </c:pt>
                <c:pt idx="141">
                  <c:v>2</c:v>
                </c:pt>
                <c:pt idx="142">
                  <c:v>2</c:v>
                </c:pt>
                <c:pt idx="143">
                  <c:v>2</c:v>
                </c:pt>
                <c:pt idx="144">
                  <c:v>2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44-02D0-4F21-BC98-FFFFD07DF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772778653614703"/>
          <c:y val="5.8654491105278504E-2"/>
          <c:w val="0.48471459351523644"/>
          <c:h val="0.89236657917760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Sjúklingar_erl_2024!$M$4</c:f>
              <c:strCache>
                <c:ptCount val="1"/>
                <c:pt idx="0">
                  <c:v>Fjöldi sjúklinga með íslenskt ríkisfang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Sjúklingar_erl_2024!$N$2:$S$2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Sjúklingar_erl_2024!$N$4:$S$4</c:f>
              <c:numCache>
                <c:formatCode>#,##0</c:formatCode>
                <c:ptCount val="6"/>
                <c:pt idx="0">
                  <c:v>96120</c:v>
                </c:pt>
                <c:pt idx="1">
                  <c:v>94714</c:v>
                </c:pt>
                <c:pt idx="2">
                  <c:v>107881</c:v>
                </c:pt>
                <c:pt idx="3">
                  <c:v>111072</c:v>
                </c:pt>
                <c:pt idx="4">
                  <c:v>112963</c:v>
                </c:pt>
                <c:pt idx="5">
                  <c:v>113445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77-4AE4-AF7E-E30C983A59B4}"/>
            </c:ext>
          </c:extLst>
        </c:ser>
        <c:ser>
          <c:idx val="1"/>
          <c:order val="1"/>
          <c:tx>
            <c:strRef>
              <c:f>Sjúklingar_erl_2024!$M$5</c:f>
              <c:strCache>
                <c:ptCount val="1"/>
                <c:pt idx="0">
                  <c:v>Fjöldi sjúklinga með erlent ríkisfang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Sjúklingar_erl_2024!$N$2:$S$2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Sjúklingar_erl_2024!$N$5:$S$5</c:f>
              <c:numCache>
                <c:formatCode>#,##0</c:formatCode>
                <c:ptCount val="6"/>
                <c:pt idx="0">
                  <c:v>14748</c:v>
                </c:pt>
                <c:pt idx="1">
                  <c:v>13343</c:v>
                </c:pt>
                <c:pt idx="2">
                  <c:v>15535</c:v>
                </c:pt>
                <c:pt idx="3">
                  <c:v>17299</c:v>
                </c:pt>
                <c:pt idx="4">
                  <c:v>19914</c:v>
                </c:pt>
                <c:pt idx="5">
                  <c:v>21732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77-4AE4-AF7E-E30C983A5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4182608"/>
        <c:axId val="954179008"/>
      </c:barChart>
      <c:catAx>
        <c:axId val="95418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954179008"/>
        <c:crosses val="autoZero"/>
        <c:auto val="1"/>
        <c:lblAlgn val="ctr"/>
        <c:lblOffset val="100"/>
        <c:noMultiLvlLbl val="0"/>
      </c:catAx>
      <c:valAx>
        <c:axId val="95417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954182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Starfsfólk_2024_uppf!$Y$85</c:f>
              <c:strCache>
                <c:ptCount val="1"/>
                <c:pt idx="0">
                  <c:v>Fjöldi starfsfólks með íslenskt ríkisfang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Starfsfólk_2024_uppf!$Z$84:$AE$84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Starfsfólk_2024_uppf!$Z$85:$AE$85</c:f>
              <c:numCache>
                <c:formatCode>#,##0</c:formatCode>
                <c:ptCount val="6"/>
                <c:pt idx="0">
                  <c:v>5814</c:v>
                </c:pt>
                <c:pt idx="1">
                  <c:v>5897</c:v>
                </c:pt>
                <c:pt idx="2">
                  <c:v>6062</c:v>
                </c:pt>
                <c:pt idx="3">
                  <c:v>6215</c:v>
                </c:pt>
                <c:pt idx="4">
                  <c:v>6341</c:v>
                </c:pt>
                <c:pt idx="5" formatCode="General">
                  <c:v>6429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85-4086-A8C8-CEBCEB142D46}"/>
            </c:ext>
          </c:extLst>
        </c:ser>
        <c:ser>
          <c:idx val="1"/>
          <c:order val="1"/>
          <c:tx>
            <c:strRef>
              <c:f>Starfsfólk_2024_uppf!$Y$86</c:f>
              <c:strCache>
                <c:ptCount val="1"/>
                <c:pt idx="0">
                  <c:v>Fjöldi starfsfólks með erlent ríkisfang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Starfsfólk_2024_uppf!$Z$84:$AE$84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Starfsfólk_2024_uppf!$Z$86:$AE$86</c:f>
              <c:numCache>
                <c:formatCode>#,##0</c:formatCode>
                <c:ptCount val="6"/>
                <c:pt idx="0">
                  <c:v>360</c:v>
                </c:pt>
                <c:pt idx="1">
                  <c:v>388</c:v>
                </c:pt>
                <c:pt idx="2">
                  <c:v>471</c:v>
                </c:pt>
                <c:pt idx="3">
                  <c:v>559</c:v>
                </c:pt>
                <c:pt idx="4">
                  <c:v>657</c:v>
                </c:pt>
                <c:pt idx="5" formatCode="General">
                  <c:v>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85-4086-A8C8-CEBCEB142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3258048"/>
        <c:axId val="1223252288"/>
      </c:barChart>
      <c:catAx>
        <c:axId val="1223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223252288"/>
        <c:crosses val="autoZero"/>
        <c:auto val="1"/>
        <c:lblAlgn val="ctr"/>
        <c:lblOffset val="100"/>
        <c:noMultiLvlLbl val="0"/>
      </c:catAx>
      <c:valAx>
        <c:axId val="122325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223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s-IS" b="1" baseline="0"/>
              <a:t>Framleiðni stöðugilda</a:t>
            </a:r>
          </a:p>
        </c:rich>
      </c:tx>
      <c:layout>
        <c:manualLayout>
          <c:xMode val="edge"/>
          <c:yMode val="edge"/>
          <c:x val="0.35624461165510329"/>
          <c:y val="4.09836065573770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'Starfsemi og stöðugildi'!$M$24</c:f>
              <c:strCache>
                <c:ptCount val="1"/>
                <c:pt idx="0">
                  <c:v>Greidd stöðugildi (leiðr. f. BVV)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'Starfsemi og stöðugildi'!$N$22:$S$22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'Starfsemi og stöðugildi'!$N$24:$S$24</c:f>
              <c:numCache>
                <c:formatCode>0%</c:formatCode>
                <c:ptCount val="6"/>
                <c:pt idx="0">
                  <c:v>0</c:v>
                </c:pt>
                <c:pt idx="1">
                  <c:v>2.338716863828072E-2</c:v>
                </c:pt>
                <c:pt idx="2">
                  <c:v>-3.6555210008632044E-2</c:v>
                </c:pt>
                <c:pt idx="3">
                  <c:v>-2.7312494848231506E-2</c:v>
                </c:pt>
                <c:pt idx="4">
                  <c:v>-6.9059649263211176E-3</c:v>
                </c:pt>
                <c:pt idx="5" formatCode="0.0%">
                  <c:v>1.9115611417333866E-2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63-4A51-972A-06BAE26F3623}"/>
            </c:ext>
          </c:extLst>
        </c:ser>
        <c:ser>
          <c:idx val="2"/>
          <c:order val="1"/>
          <c:tx>
            <c:strRef>
              <c:f>'Starfsemi og stöðugildi'!$M$25</c:f>
              <c:strCache>
                <c:ptCount val="1"/>
                <c:pt idx="0">
                  <c:v>DRG ein/stg</c:v>
                </c:pt>
              </c:strCache>
            </c:strRef>
          </c:tx>
          <c:spPr>
            <a:ln w="444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'Starfsemi og stöðugildi'!$N$22:$S$22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'Starfsemi og stöðugildi'!$N$25:$S$25</c:f>
              <c:numCache>
                <c:formatCode>0%</c:formatCode>
                <c:ptCount val="6"/>
                <c:pt idx="0">
                  <c:v>0</c:v>
                </c:pt>
                <c:pt idx="1">
                  <c:v>-8.1197271408988025E-2</c:v>
                </c:pt>
                <c:pt idx="2">
                  <c:v>4.761748025154855E-2</c:v>
                </c:pt>
                <c:pt idx="3">
                  <c:v>1.8218523677455023E-2</c:v>
                </c:pt>
                <c:pt idx="4">
                  <c:v>6.2409055207190089E-2</c:v>
                </c:pt>
                <c:pt idx="5">
                  <c:v>5.3435321123949775E-2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63-4A51-972A-06BAE26F3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58337216"/>
        <c:axId val="958337576"/>
      </c:lineChart>
      <c:catAx>
        <c:axId val="95833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958337576"/>
        <c:crosses val="autoZero"/>
        <c:auto val="1"/>
        <c:lblAlgn val="ctr"/>
        <c:lblOffset val="100"/>
        <c:noMultiLvlLbl val="0"/>
      </c:catAx>
      <c:valAx>
        <c:axId val="958337576"/>
        <c:scaling>
          <c:orientation val="minMax"/>
          <c:max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95833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125499308941237"/>
          <c:y val="5.5637027375094315E-2"/>
          <c:w val="0.66892247991373155"/>
          <c:h val="0.869931569301118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'g3-11'!$B$50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E98-4539-9A61-9EFDCF6CF051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E98-4539-9A61-9EFDCF6CF051}"/>
              </c:ext>
            </c:extLst>
          </c:dPt>
          <c:dPt>
            <c:idx val="16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AE98-4539-9A61-9EFDCF6CF051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E98-4539-9A61-9EFDCF6CF051}"/>
              </c:ext>
            </c:extLst>
          </c:dPt>
          <c:dPt>
            <c:idx val="40"/>
            <c:invertIfNegative val="0"/>
            <c:bubble3D val="0"/>
            <c:spPr>
              <a:solidFill>
                <a:srgbClr val="963C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E98-4539-9A61-9EFDCF6CF051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E98-4539-9A61-9EFDCF6CF051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E98-4539-9A61-9EFDCF6CF051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AE98-4539-9A61-9EFDCF6CF051}"/>
                </c:ext>
              </c:extLst>
            </c:dLbl>
            <c:dLbl>
              <c:idx val="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AE98-4539-9A61-9EFDCF6CF051}"/>
                </c:ext>
              </c:extLst>
            </c:dLbl>
            <c:dLbl>
              <c:idx val="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AE98-4539-9A61-9EFDCF6CF051}"/>
                </c:ext>
              </c:extLst>
            </c:dLbl>
            <c:dLbl>
              <c:idx val="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AE98-4539-9A61-9EFDCF6CF051}"/>
                </c:ext>
              </c:extLst>
            </c:dLbl>
            <c:dLbl>
              <c:idx val="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AE98-4539-9A61-9EFDCF6CF051}"/>
                </c:ext>
              </c:extLst>
            </c:dLbl>
            <c:dLbl>
              <c:idx val="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AE98-4539-9A61-9EFDCF6CF051}"/>
                </c:ext>
              </c:extLst>
            </c:dLbl>
            <c:dLbl>
              <c:idx val="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AE98-4539-9A61-9EFDCF6CF051}"/>
                </c:ext>
              </c:extLst>
            </c:dLbl>
            <c:dLbl>
              <c:idx val="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AE98-4539-9A61-9EFDCF6CF051}"/>
                </c:ext>
              </c:extLst>
            </c:dLbl>
            <c:dLbl>
              <c:idx val="1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AE98-4539-9A61-9EFDCF6CF051}"/>
                </c:ext>
              </c:extLst>
            </c:dLbl>
            <c:dLbl>
              <c:idx val="1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AE98-4539-9A61-9EFDCF6CF051}"/>
                </c:ext>
              </c:extLst>
            </c:dLbl>
            <c:dLbl>
              <c:idx val="1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E98-4539-9A61-9EFDCF6CF051}"/>
                </c:ext>
              </c:extLst>
            </c:dLbl>
            <c:dLbl>
              <c:idx val="1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AE98-4539-9A61-9EFDCF6CF051}"/>
                </c:ext>
              </c:extLst>
            </c:dLbl>
            <c:dLbl>
              <c:idx val="1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E98-4539-9A61-9EFDCF6CF051}"/>
                </c:ext>
              </c:extLst>
            </c:dLbl>
            <c:dLbl>
              <c:idx val="1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AE98-4539-9A61-9EFDCF6CF051}"/>
                </c:ext>
              </c:extLst>
            </c:dLbl>
            <c:dLbl>
              <c:idx val="1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E98-4539-9A61-9EFDCF6CF051}"/>
                </c:ext>
              </c:extLst>
            </c:dLbl>
            <c:dLbl>
              <c:idx val="1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AE98-4539-9A61-9EFDCF6CF051}"/>
                </c:ext>
              </c:extLst>
            </c:dLbl>
            <c:dLbl>
              <c:idx val="1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AE98-4539-9A61-9EFDCF6CF051}"/>
                </c:ext>
              </c:extLst>
            </c:dLbl>
            <c:dLbl>
              <c:idx val="1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AE98-4539-9A61-9EFDCF6CF051}"/>
                </c:ext>
              </c:extLst>
            </c:dLbl>
            <c:dLbl>
              <c:idx val="2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AE98-4539-9A61-9EFDCF6CF051}"/>
                </c:ext>
              </c:extLst>
            </c:dLbl>
            <c:dLbl>
              <c:idx val="2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AE98-4539-9A61-9EFDCF6CF051}"/>
                </c:ext>
              </c:extLst>
            </c:dLbl>
            <c:dLbl>
              <c:idx val="2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AE98-4539-9A61-9EFDCF6CF051}"/>
                </c:ext>
              </c:extLst>
            </c:dLbl>
            <c:dLbl>
              <c:idx val="2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AE98-4539-9A61-9EFDCF6CF051}"/>
                </c:ext>
              </c:extLst>
            </c:dLbl>
            <c:dLbl>
              <c:idx val="2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AE98-4539-9A61-9EFDCF6CF051}"/>
                </c:ext>
              </c:extLst>
            </c:dLbl>
            <c:dLbl>
              <c:idx val="2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AE98-4539-9A61-9EFDCF6CF051}"/>
                </c:ext>
              </c:extLst>
            </c:dLbl>
            <c:dLbl>
              <c:idx val="2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AE98-4539-9A61-9EFDCF6CF051}"/>
                </c:ext>
              </c:extLst>
            </c:dLbl>
            <c:dLbl>
              <c:idx val="2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AE98-4539-9A61-9EFDCF6CF051}"/>
                </c:ext>
              </c:extLst>
            </c:dLbl>
            <c:dLbl>
              <c:idx val="2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AE98-4539-9A61-9EFDCF6CF051}"/>
                </c:ext>
              </c:extLst>
            </c:dLbl>
            <c:dLbl>
              <c:idx val="2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AE98-4539-9A61-9EFDCF6CF051}"/>
                </c:ext>
              </c:extLst>
            </c:dLbl>
            <c:dLbl>
              <c:idx val="3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AE98-4539-9A61-9EFDCF6CF051}"/>
                </c:ext>
              </c:extLst>
            </c:dLbl>
            <c:dLbl>
              <c:idx val="3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AE98-4539-9A61-9EFDCF6CF051}"/>
                </c:ext>
              </c:extLst>
            </c:dLbl>
            <c:dLbl>
              <c:idx val="3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AE98-4539-9A61-9EFDCF6CF051}"/>
                </c:ext>
              </c:extLst>
            </c:dLbl>
            <c:dLbl>
              <c:idx val="3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AE98-4539-9A61-9EFDCF6CF051}"/>
                </c:ext>
              </c:extLst>
            </c:dLbl>
            <c:dLbl>
              <c:idx val="3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AE98-4539-9A61-9EFDCF6CF051}"/>
                </c:ext>
              </c:extLst>
            </c:dLbl>
            <c:dLbl>
              <c:idx val="3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AE98-4539-9A61-9EFDCF6CF051}"/>
                </c:ext>
              </c:extLst>
            </c:dLbl>
            <c:dLbl>
              <c:idx val="3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AE98-4539-9A61-9EFDCF6CF051}"/>
                </c:ext>
              </c:extLst>
            </c:dLbl>
            <c:dLbl>
              <c:idx val="3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AE98-4539-9A61-9EFDCF6CF051}"/>
                </c:ext>
              </c:extLst>
            </c:dLbl>
            <c:dLbl>
              <c:idx val="3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AE98-4539-9A61-9EFDCF6CF051}"/>
                </c:ext>
              </c:extLst>
            </c:dLbl>
            <c:dLbl>
              <c:idx val="3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AE98-4539-9A61-9EFDCF6CF051}"/>
                </c:ext>
              </c:extLst>
            </c:dLbl>
            <c:dLbl>
              <c:idx val="4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E98-4539-9A61-9EFDCF6CF051}"/>
                </c:ext>
              </c:extLst>
            </c:dLbl>
            <c:dLbl>
              <c:idx val="4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AE98-4539-9A61-9EFDCF6CF051}"/>
                </c:ext>
              </c:extLst>
            </c:dLbl>
            <c:dLbl>
              <c:idx val="4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AE98-4539-9A61-9EFDCF6CF051}"/>
                </c:ext>
              </c:extLst>
            </c:dLbl>
            <c:dLbl>
              <c:idx val="4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AE98-4539-9A61-9EFDCF6CF051}"/>
                </c:ext>
              </c:extLst>
            </c:dLbl>
            <c:dLbl>
              <c:idx val="4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AE98-4539-9A61-9EFDCF6CF051}"/>
                </c:ext>
              </c:extLst>
            </c:dLbl>
            <c:dLbl>
              <c:idx val="4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AE98-4539-9A61-9EFDCF6CF05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'g3-11'!$A$51:$A$96</c:f>
              <c:strCache>
                <c:ptCount val="46"/>
                <c:pt idx="0">
                  <c:v>Lithuania</c:v>
                </c:pt>
                <c:pt idx="1">
                  <c:v>Latvia</c:v>
                </c:pt>
                <c:pt idx="2">
                  <c:v>Hungary</c:v>
                </c:pt>
                <c:pt idx="3">
                  <c:v>Mexico</c:v>
                </c:pt>
                <c:pt idx="4">
                  <c:v>Slovak Republic</c:v>
                </c:pt>
                <c:pt idx="5">
                  <c:v>Romania</c:v>
                </c:pt>
                <c:pt idx="6">
                  <c:v>Colombia</c:v>
                </c:pt>
                <c:pt idx="7">
                  <c:v>Czech Republic</c:v>
                </c:pt>
                <c:pt idx="8">
                  <c:v>Bulgaria</c:v>
                </c:pt>
                <c:pt idx="9">
                  <c:v>Croatia</c:v>
                </c:pt>
                <c:pt idx="10">
                  <c:v>Türkiye</c:v>
                </c:pt>
                <c:pt idx="11">
                  <c:v>Poland</c:v>
                </c:pt>
                <c:pt idx="12">
                  <c:v>Estonia</c:v>
                </c:pt>
                <c:pt idx="13">
                  <c:v>Peru</c:v>
                </c:pt>
                <c:pt idx="14">
                  <c:v>Finland</c:v>
                </c:pt>
                <c:pt idx="15">
                  <c:v>United States</c:v>
                </c:pt>
                <c:pt idx="16">
                  <c:v>OECD38</c:v>
                </c:pt>
                <c:pt idx="17">
                  <c:v>Ireland</c:v>
                </c:pt>
                <c:pt idx="18">
                  <c:v>Austria</c:v>
                </c:pt>
                <c:pt idx="19">
                  <c:v>New Zealand¹</c:v>
                </c:pt>
                <c:pt idx="20">
                  <c:v>Germany</c:v>
                </c:pt>
                <c:pt idx="21">
                  <c:v>Brazil</c:v>
                </c:pt>
                <c:pt idx="22">
                  <c:v>Greece</c:v>
                </c:pt>
                <c:pt idx="23">
                  <c:v>Sweden</c:v>
                </c:pt>
                <c:pt idx="24">
                  <c:v>United Kingdom</c:v>
                </c:pt>
                <c:pt idx="25">
                  <c:v>Iceland</c:v>
                </c:pt>
                <c:pt idx="26">
                  <c:v>Canada</c:v>
                </c:pt>
                <c:pt idx="27">
                  <c:v>South Africa</c:v>
                </c:pt>
                <c:pt idx="28">
                  <c:v>Italy¹</c:v>
                </c:pt>
                <c:pt idx="29">
                  <c:v>Norway¹</c:v>
                </c:pt>
                <c:pt idx="30">
                  <c:v>Argentina</c:v>
                </c:pt>
                <c:pt idx="31">
                  <c:v>Slovenia</c:v>
                </c:pt>
                <c:pt idx="32">
                  <c:v>Australia</c:v>
                </c:pt>
                <c:pt idx="33">
                  <c:v>Switzerland</c:v>
                </c:pt>
                <c:pt idx="34">
                  <c:v>Costa Rica</c:v>
                </c:pt>
                <c:pt idx="35">
                  <c:v>Israel</c:v>
                </c:pt>
                <c:pt idx="36">
                  <c:v>Chile</c:v>
                </c:pt>
                <c:pt idx="37">
                  <c:v>Portugal</c:v>
                </c:pt>
                <c:pt idx="38">
                  <c:v>Belgium</c:v>
                </c:pt>
                <c:pt idx="39">
                  <c:v>Denmark</c:v>
                </c:pt>
                <c:pt idx="40">
                  <c:v>Spain</c:v>
                </c:pt>
                <c:pt idx="41">
                  <c:v>Luxembourg</c:v>
                </c:pt>
                <c:pt idx="42">
                  <c:v>Netherlands</c:v>
                </c:pt>
                <c:pt idx="43">
                  <c:v>France¹</c:v>
                </c:pt>
                <c:pt idx="44">
                  <c:v>Japan</c:v>
                </c:pt>
                <c:pt idx="45">
                  <c:v>Korea</c:v>
                </c:pt>
              </c:strCache>
            </c:strRef>
          </c:cat>
          <c:val>
            <c:numRef>
              <c:f>'g3-11'!$B$51:$B$96</c:f>
              <c:numCache>
                <c:formatCode>0</c:formatCode>
                <c:ptCount val="46"/>
                <c:pt idx="0">
                  <c:v>394.9</c:v>
                </c:pt>
                <c:pt idx="1">
                  <c:v>296.60000000000002</c:v>
                </c:pt>
                <c:pt idx="2">
                  <c:v>295.60000000000002</c:v>
                </c:pt>
                <c:pt idx="3">
                  <c:v>275.60000000000002</c:v>
                </c:pt>
                <c:pt idx="4">
                  <c:v>270.60000000000002</c:v>
                </c:pt>
                <c:pt idx="5">
                  <c:v>235.7</c:v>
                </c:pt>
                <c:pt idx="6">
                  <c:v>225.5</c:v>
                </c:pt>
                <c:pt idx="7">
                  <c:v>193.6</c:v>
                </c:pt>
                <c:pt idx="8">
                  <c:v>184.1</c:v>
                </c:pt>
                <c:pt idx="9">
                  <c:v>151.4</c:v>
                </c:pt>
                <c:pt idx="10">
                  <c:v>146.1</c:v>
                </c:pt>
                <c:pt idx="11">
                  <c:v>133.30000000000001</c:v>
                </c:pt>
                <c:pt idx="12">
                  <c:v>127.5</c:v>
                </c:pt>
                <c:pt idx="13">
                  <c:v>126.2</c:v>
                </c:pt>
                <c:pt idx="14">
                  <c:v>117.2</c:v>
                </c:pt>
                <c:pt idx="15">
                  <c:v>116.7</c:v>
                </c:pt>
                <c:pt idx="16">
                  <c:v>114.47105263157898</c:v>
                </c:pt>
                <c:pt idx="17">
                  <c:v>114</c:v>
                </c:pt>
                <c:pt idx="18">
                  <c:v>112.6</c:v>
                </c:pt>
                <c:pt idx="19">
                  <c:v>112.5</c:v>
                </c:pt>
                <c:pt idx="20">
                  <c:v>102.4</c:v>
                </c:pt>
                <c:pt idx="21">
                  <c:v>96</c:v>
                </c:pt>
                <c:pt idx="22">
                  <c:v>90.7</c:v>
                </c:pt>
                <c:pt idx="23">
                  <c:v>88.3</c:v>
                </c:pt>
                <c:pt idx="24">
                  <c:v>83.8</c:v>
                </c:pt>
                <c:pt idx="25">
                  <c:v>80.7</c:v>
                </c:pt>
                <c:pt idx="26">
                  <c:v>79.5</c:v>
                </c:pt>
                <c:pt idx="27">
                  <c:v>78.3</c:v>
                </c:pt>
                <c:pt idx="28">
                  <c:v>73.7</c:v>
                </c:pt>
                <c:pt idx="29">
                  <c:v>71.8</c:v>
                </c:pt>
                <c:pt idx="30">
                  <c:v>70.2</c:v>
                </c:pt>
                <c:pt idx="31">
                  <c:v>67.900000000000006</c:v>
                </c:pt>
                <c:pt idx="32">
                  <c:v>66.900000000000006</c:v>
                </c:pt>
                <c:pt idx="33">
                  <c:v>64.3</c:v>
                </c:pt>
                <c:pt idx="34">
                  <c:v>62.9</c:v>
                </c:pt>
                <c:pt idx="35">
                  <c:v>56.8</c:v>
                </c:pt>
                <c:pt idx="36">
                  <c:v>53.3</c:v>
                </c:pt>
                <c:pt idx="37">
                  <c:v>50.9</c:v>
                </c:pt>
                <c:pt idx="38">
                  <c:v>50.1</c:v>
                </c:pt>
                <c:pt idx="39">
                  <c:v>50</c:v>
                </c:pt>
                <c:pt idx="40">
                  <c:v>45.5</c:v>
                </c:pt>
                <c:pt idx="41">
                  <c:v>41.4</c:v>
                </c:pt>
                <c:pt idx="42">
                  <c:v>38.799999999999997</c:v>
                </c:pt>
                <c:pt idx="43">
                  <c:v>38.6</c:v>
                </c:pt>
                <c:pt idx="44">
                  <c:v>30</c:v>
                </c:pt>
                <c:pt idx="45">
                  <c:v>29.3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AE98-4539-9A61-9EFDCF6CF051}"/>
            </c:ext>
          </c:extLst>
        </c:ser>
        <c:ser>
          <c:idx val="2"/>
          <c:order val="1"/>
          <c:tx>
            <c:strRef>
              <c:f>'g3-11'!$C$50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D6837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6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32-AE98-4539-9A61-9EFDCF6CF051}"/>
              </c:ext>
            </c:extLst>
          </c:dPt>
          <c:cat>
            <c:strRef>
              <c:f>'g3-11'!$A$51:$A$96</c:f>
              <c:strCache>
                <c:ptCount val="46"/>
                <c:pt idx="0">
                  <c:v>Lithuania</c:v>
                </c:pt>
                <c:pt idx="1">
                  <c:v>Latvia</c:v>
                </c:pt>
                <c:pt idx="2">
                  <c:v>Hungary</c:v>
                </c:pt>
                <c:pt idx="3">
                  <c:v>Mexico</c:v>
                </c:pt>
                <c:pt idx="4">
                  <c:v>Slovak Republic</c:v>
                </c:pt>
                <c:pt idx="5">
                  <c:v>Romania</c:v>
                </c:pt>
                <c:pt idx="6">
                  <c:v>Colombia</c:v>
                </c:pt>
                <c:pt idx="7">
                  <c:v>Czech Republic</c:v>
                </c:pt>
                <c:pt idx="8">
                  <c:v>Bulgaria</c:v>
                </c:pt>
                <c:pt idx="9">
                  <c:v>Croatia</c:v>
                </c:pt>
                <c:pt idx="10">
                  <c:v>Türkiye</c:v>
                </c:pt>
                <c:pt idx="11">
                  <c:v>Poland</c:v>
                </c:pt>
                <c:pt idx="12">
                  <c:v>Estonia</c:v>
                </c:pt>
                <c:pt idx="13">
                  <c:v>Peru</c:v>
                </c:pt>
                <c:pt idx="14">
                  <c:v>Finland</c:v>
                </c:pt>
                <c:pt idx="15">
                  <c:v>United States</c:v>
                </c:pt>
                <c:pt idx="16">
                  <c:v>OECD38</c:v>
                </c:pt>
                <c:pt idx="17">
                  <c:v>Ireland</c:v>
                </c:pt>
                <c:pt idx="18">
                  <c:v>Austria</c:v>
                </c:pt>
                <c:pt idx="19">
                  <c:v>New Zealand¹</c:v>
                </c:pt>
                <c:pt idx="20">
                  <c:v>Germany</c:v>
                </c:pt>
                <c:pt idx="21">
                  <c:v>Brazil</c:v>
                </c:pt>
                <c:pt idx="22">
                  <c:v>Greece</c:v>
                </c:pt>
                <c:pt idx="23">
                  <c:v>Sweden</c:v>
                </c:pt>
                <c:pt idx="24">
                  <c:v>United Kingdom</c:v>
                </c:pt>
                <c:pt idx="25">
                  <c:v>Iceland</c:v>
                </c:pt>
                <c:pt idx="26">
                  <c:v>Canada</c:v>
                </c:pt>
                <c:pt idx="27">
                  <c:v>South Africa</c:v>
                </c:pt>
                <c:pt idx="28">
                  <c:v>Italy¹</c:v>
                </c:pt>
                <c:pt idx="29">
                  <c:v>Norway¹</c:v>
                </c:pt>
                <c:pt idx="30">
                  <c:v>Argentina</c:v>
                </c:pt>
                <c:pt idx="31">
                  <c:v>Slovenia</c:v>
                </c:pt>
                <c:pt idx="32">
                  <c:v>Australia</c:v>
                </c:pt>
                <c:pt idx="33">
                  <c:v>Switzerland</c:v>
                </c:pt>
                <c:pt idx="34">
                  <c:v>Costa Rica</c:v>
                </c:pt>
                <c:pt idx="35">
                  <c:v>Israel</c:v>
                </c:pt>
                <c:pt idx="36">
                  <c:v>Chile</c:v>
                </c:pt>
                <c:pt idx="37">
                  <c:v>Portugal</c:v>
                </c:pt>
                <c:pt idx="38">
                  <c:v>Belgium</c:v>
                </c:pt>
                <c:pt idx="39">
                  <c:v>Denmark</c:v>
                </c:pt>
                <c:pt idx="40">
                  <c:v>Spain</c:v>
                </c:pt>
                <c:pt idx="41">
                  <c:v>Luxembourg</c:v>
                </c:pt>
                <c:pt idx="42">
                  <c:v>Netherlands</c:v>
                </c:pt>
                <c:pt idx="43">
                  <c:v>France¹</c:v>
                </c:pt>
                <c:pt idx="44">
                  <c:v>Japan</c:v>
                </c:pt>
                <c:pt idx="45">
                  <c:v>Korea</c:v>
                </c:pt>
              </c:strCache>
            </c:strRef>
          </c:cat>
          <c:val>
            <c:numRef>
              <c:f>'g3-11'!$C$51:$C$96</c:f>
              <c:numCache>
                <c:formatCode>0.0</c:formatCode>
                <c:ptCount val="46"/>
                <c:pt idx="0">
                  <c:v>474.5</c:v>
                </c:pt>
                <c:pt idx="1">
                  <c:v>388.3</c:v>
                </c:pt>
                <c:pt idx="2">
                  <c:v>337.5</c:v>
                </c:pt>
                <c:pt idx="3">
                  <c:v>153.69999999999999</c:v>
                </c:pt>
                <c:pt idx="4">
                  <c:v>347.8</c:v>
                </c:pt>
                <c:pt idx="5">
                  <c:v>283.5</c:v>
                </c:pt>
                <c:pt idx="6">
                  <c:v>177.9</c:v>
                </c:pt>
                <c:pt idx="7">
                  <c:v>285.2</c:v>
                </c:pt>
                <c:pt idx="8">
                  <c:v>166.1</c:v>
                </c:pt>
                <c:pt idx="9">
                  <c:v>261.3</c:v>
                </c:pt>
                <c:pt idx="10">
                  <c:v>126.4</c:v>
                </c:pt>
                <c:pt idx="11">
                  <c:v>139.4</c:v>
                </c:pt>
                <c:pt idx="12">
                  <c:v>289</c:v>
                </c:pt>
                <c:pt idx="13">
                  <c:v>46</c:v>
                </c:pt>
                <c:pt idx="14">
                  <c:v>188.3</c:v>
                </c:pt>
                <c:pt idx="15">
                  <c:v>135</c:v>
                </c:pt>
                <c:pt idx="16">
                  <c:v>143.51578947368421</c:v>
                </c:pt>
                <c:pt idx="17">
                  <c:v>148.6</c:v>
                </c:pt>
                <c:pt idx="18">
                  <c:v>155.5</c:v>
                </c:pt>
                <c:pt idx="19">
                  <c:v>151</c:v>
                </c:pt>
                <c:pt idx="20">
                  <c:v>126</c:v>
                </c:pt>
                <c:pt idx="21">
                  <c:v>107.9</c:v>
                </c:pt>
                <c:pt idx="22">
                  <c:v>90</c:v>
                </c:pt>
                <c:pt idx="23">
                  <c:v>126.8</c:v>
                </c:pt>
                <c:pt idx="24">
                  <c:v>111.2</c:v>
                </c:pt>
                <c:pt idx="25">
                  <c:v>140.9</c:v>
                </c:pt>
                <c:pt idx="26">
                  <c:v>105.6</c:v>
                </c:pt>
                <c:pt idx="27">
                  <c:v>87.1</c:v>
                </c:pt>
                <c:pt idx="28">
                  <c:v>94.4</c:v>
                </c:pt>
                <c:pt idx="29">
                  <c:v>98.9</c:v>
                </c:pt>
                <c:pt idx="30">
                  <c:v>75.7</c:v>
                </c:pt>
                <c:pt idx="31">
                  <c:v>99.2</c:v>
                </c:pt>
                <c:pt idx="32">
                  <c:v>109.2</c:v>
                </c:pt>
                <c:pt idx="33">
                  <c:v>89.3</c:v>
                </c:pt>
                <c:pt idx="34">
                  <c:v>114.7</c:v>
                </c:pt>
                <c:pt idx="35">
                  <c:v>84.7</c:v>
                </c:pt>
                <c:pt idx="36">
                  <c:v>69.3</c:v>
                </c:pt>
                <c:pt idx="37">
                  <c:v>57.7</c:v>
                </c:pt>
                <c:pt idx="38">
                  <c:v>70.900000000000006</c:v>
                </c:pt>
                <c:pt idx="39">
                  <c:v>80.099999999999994</c:v>
                </c:pt>
                <c:pt idx="40">
                  <c:v>67.8</c:v>
                </c:pt>
                <c:pt idx="41">
                  <c:v>75.3</c:v>
                </c:pt>
                <c:pt idx="42">
                  <c:v>60.9</c:v>
                </c:pt>
                <c:pt idx="43">
                  <c:v>46.3</c:v>
                </c:pt>
                <c:pt idx="44">
                  <c:v>42.4</c:v>
                </c:pt>
                <c:pt idx="45">
                  <c:v>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AE98-4539-9A61-9EFDCF6CF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50"/>
        <c:axId val="929587151"/>
        <c:axId val="1"/>
      </c:barChart>
      <c:catAx>
        <c:axId val="929587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500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29587151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t"/>
      <c:layout>
        <c:manualLayout>
          <c:xMode val="edge"/>
          <c:yMode val="edge"/>
          <c:x val="0.27125492705637944"/>
          <c:y val="8.6960048361301775E-3"/>
          <c:w val="0.6689225860901663"/>
          <c:h val="3.2610209438105955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s-IS" sz="1800" b="1"/>
              <a:t>Þjónustutengd</a:t>
            </a:r>
            <a:r>
              <a:rPr lang="is-IS" sz="1800" b="1" baseline="0"/>
              <a:t> framleiðsla</a:t>
            </a:r>
          </a:p>
          <a:p>
            <a:pPr>
              <a:defRPr/>
            </a:pPr>
            <a:r>
              <a:rPr lang="is-IS" baseline="0"/>
              <a:t>Án ósjúkratryggðra</a:t>
            </a:r>
            <a:endParaRPr lang="is-I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'Starfsemi og stöðugildi'!$B$46</c:f>
              <c:strCache>
                <c:ptCount val="1"/>
                <c:pt idx="0">
                  <c:v>Klínísk þjónusta, DRG einingar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'Starfsemi og stöðugildi'!$C$45:$H$45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'Starfsemi og stöðugildi'!$C$46:$H$46</c:f>
              <c:numCache>
                <c:formatCode>#,##0</c:formatCode>
                <c:ptCount val="6"/>
                <c:pt idx="0">
                  <c:v>41744</c:v>
                </c:pt>
                <c:pt idx="1">
                  <c:v>40172</c:v>
                </c:pt>
                <c:pt idx="2">
                  <c:v>43743</c:v>
                </c:pt>
                <c:pt idx="3">
                  <c:v>43558</c:v>
                </c:pt>
                <c:pt idx="4">
                  <c:v>45925</c:v>
                </c:pt>
                <c:pt idx="5">
                  <c:v>46170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FE-46DE-AE6A-D9BA7BB53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02329672"/>
        <c:axId val="1202328592"/>
      </c:barChart>
      <c:catAx>
        <c:axId val="1202329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202328592"/>
        <c:crosses val="autoZero"/>
        <c:auto val="1"/>
        <c:lblAlgn val="ctr"/>
        <c:lblOffset val="100"/>
        <c:noMultiLvlLbl val="0"/>
      </c:catAx>
      <c:valAx>
        <c:axId val="12023285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202329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079009592381826"/>
          <c:y val="0.91917752585141521"/>
          <c:w val="0.27137830148853775"/>
          <c:h val="4.15995384946259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Meðalfjöldi starfsmanna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5683</c:v>
                </c:pt>
                <c:pt idx="1">
                  <c:v>5912</c:v>
                </c:pt>
                <c:pt idx="2">
                  <c:v>6130</c:v>
                </c:pt>
                <c:pt idx="3">
                  <c:v>6283</c:v>
                </c:pt>
                <c:pt idx="4">
                  <c:v>6447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EF-4A54-BFF9-69C39A9F62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Meðalfjöldi dagvinnustöðugilda</c:v>
                </c:pt>
              </c:strCache>
            </c:strRef>
          </c:tx>
          <c:spPr>
            <a:solidFill>
              <a:srgbClr val="08808E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4461</c:v>
                </c:pt>
                <c:pt idx="1">
                  <c:v>4696</c:v>
                </c:pt>
                <c:pt idx="2">
                  <c:v>4882</c:v>
                </c:pt>
                <c:pt idx="3">
                  <c:v>4984</c:v>
                </c:pt>
                <c:pt idx="4">
                  <c:v>5115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EF-4A54-BFF9-69C39A9F62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24304143"/>
        <c:axId val="524294783"/>
      </c:barChart>
      <c:catAx>
        <c:axId val="52430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524294783"/>
        <c:crosses val="autoZero"/>
        <c:auto val="1"/>
        <c:lblAlgn val="ctr"/>
        <c:lblOffset val="100"/>
        <c:noMultiLvlLbl val="0"/>
      </c:catAx>
      <c:valAx>
        <c:axId val="52429478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24304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01904182501455"/>
          <c:y val="5.5862681654802675E-2"/>
          <c:w val="0.67021998618398593"/>
          <c:h val="0.870402110731940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'g3-12'!$B$47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F58-45E5-B27F-014A2BE5D0F2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F58-45E5-B27F-014A2BE5D0F2}"/>
              </c:ext>
            </c:extLst>
          </c:dPt>
          <c:dPt>
            <c:idx val="19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1F58-45E5-B27F-014A2BE5D0F2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F58-45E5-B27F-014A2BE5D0F2}"/>
              </c:ext>
            </c:extLst>
          </c:dPt>
          <c:dLbls>
            <c:dLbl>
              <c:idx val="0"/>
              <c:layout>
                <c:manualLayout>
                  <c:x val="-1.9363763156781299E-2"/>
                  <c:y val="-2.02269302304691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58-45E5-B27F-014A2BE5D0F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1F58-45E5-B27F-014A2BE5D0F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1F58-45E5-B27F-014A2BE5D0F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1F58-45E5-B27F-014A2BE5D0F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1F58-45E5-B27F-014A2BE5D0F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1F58-45E5-B27F-014A2BE5D0F2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1F58-45E5-B27F-014A2BE5D0F2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1F58-45E5-B27F-014A2BE5D0F2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1F58-45E5-B27F-014A2BE5D0F2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1F58-45E5-B27F-014A2BE5D0F2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1F58-45E5-B27F-014A2BE5D0F2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1F58-45E5-B27F-014A2BE5D0F2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1F58-45E5-B27F-014A2BE5D0F2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1F58-45E5-B27F-014A2BE5D0F2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F58-45E5-B27F-014A2BE5D0F2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F58-45E5-B27F-014A2BE5D0F2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1F58-45E5-B27F-014A2BE5D0F2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1F58-45E5-B27F-014A2BE5D0F2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1F58-45E5-B27F-014A2BE5D0F2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F58-45E5-B27F-014A2BE5D0F2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1F58-45E5-B27F-014A2BE5D0F2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1F58-45E5-B27F-014A2BE5D0F2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1F58-45E5-B27F-014A2BE5D0F2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1F58-45E5-B27F-014A2BE5D0F2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1F58-45E5-B27F-014A2BE5D0F2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1F58-45E5-B27F-014A2BE5D0F2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1F58-45E5-B27F-014A2BE5D0F2}"/>
                </c:ext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1F58-45E5-B27F-014A2BE5D0F2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1F58-45E5-B27F-014A2BE5D0F2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1F58-45E5-B27F-014A2BE5D0F2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1F58-45E5-B27F-014A2BE5D0F2}"/>
                </c:ext>
              </c:extLst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1F58-45E5-B27F-014A2BE5D0F2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1F58-45E5-B27F-014A2BE5D0F2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1F58-45E5-B27F-014A2BE5D0F2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1F58-45E5-B27F-014A2BE5D0F2}"/>
                </c:ext>
              </c:extLst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1F58-45E5-B27F-014A2BE5D0F2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1F58-45E5-B27F-014A2BE5D0F2}"/>
                </c:ext>
              </c:extLst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1F58-45E5-B27F-014A2BE5D0F2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1F58-45E5-B27F-014A2BE5D0F2}"/>
                </c:ext>
              </c:extLst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1F58-45E5-B27F-014A2BE5D0F2}"/>
                </c:ext>
              </c:extLst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1F58-45E5-B27F-014A2BE5D0F2}"/>
                </c:ext>
              </c:extLst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1F58-45E5-B27F-014A2BE5D0F2}"/>
                </c:ext>
              </c:extLst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1F58-45E5-B27F-014A2BE5D0F2}"/>
                </c:ext>
              </c:extLst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1F58-45E5-B27F-014A2BE5D0F2}"/>
                </c:ext>
              </c:extLst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1F58-45E5-B27F-014A2BE5D0F2}"/>
                </c:ext>
              </c:extLst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1F58-45E5-B27F-014A2BE5D0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'g3-12'!$A$48:$A$93</c:f>
              <c:strCache>
                <c:ptCount val="46"/>
                <c:pt idx="0">
                  <c:v>Bulgaria</c:v>
                </c:pt>
                <c:pt idx="1">
                  <c:v>Latvia</c:v>
                </c:pt>
                <c:pt idx="2">
                  <c:v>Romania</c:v>
                </c:pt>
                <c:pt idx="3">
                  <c:v>Lithuania</c:v>
                </c:pt>
                <c:pt idx="4">
                  <c:v>South Africa</c:v>
                </c:pt>
                <c:pt idx="5">
                  <c:v>Hungary</c:v>
                </c:pt>
                <c:pt idx="6">
                  <c:v>Croatia</c:v>
                </c:pt>
                <c:pt idx="7">
                  <c:v>Brazil</c:v>
                </c:pt>
                <c:pt idx="8">
                  <c:v>Slovak Republic</c:v>
                </c:pt>
                <c:pt idx="9">
                  <c:v>Türkiye</c:v>
                </c:pt>
                <c:pt idx="10">
                  <c:v>Poland</c:v>
                </c:pt>
                <c:pt idx="11">
                  <c:v>Greece</c:v>
                </c:pt>
                <c:pt idx="12">
                  <c:v>Portugal</c:v>
                </c:pt>
                <c:pt idx="13">
                  <c:v>Colombia</c:v>
                </c:pt>
                <c:pt idx="14">
                  <c:v>Slovenia</c:v>
                </c:pt>
                <c:pt idx="15">
                  <c:v>Estonia</c:v>
                </c:pt>
                <c:pt idx="16">
                  <c:v>Italy¹</c:v>
                </c:pt>
                <c:pt idx="17">
                  <c:v>Czech Republic</c:v>
                </c:pt>
                <c:pt idx="18">
                  <c:v>Mexico</c:v>
                </c:pt>
                <c:pt idx="19">
                  <c:v>OECD38</c:v>
                </c:pt>
                <c:pt idx="20">
                  <c:v>New Zealand¹</c:v>
                </c:pt>
                <c:pt idx="21">
                  <c:v>Finland</c:v>
                </c:pt>
                <c:pt idx="22">
                  <c:v>Chile</c:v>
                </c:pt>
                <c:pt idx="23">
                  <c:v>Argentina</c:v>
                </c:pt>
                <c:pt idx="24">
                  <c:v>United States</c:v>
                </c:pt>
                <c:pt idx="25">
                  <c:v>Costa Rica</c:v>
                </c:pt>
                <c:pt idx="26">
                  <c:v>Korea</c:v>
                </c:pt>
                <c:pt idx="27">
                  <c:v>Sweden</c:v>
                </c:pt>
                <c:pt idx="28">
                  <c:v>Peru</c:v>
                </c:pt>
                <c:pt idx="29">
                  <c:v>Ireland</c:v>
                </c:pt>
                <c:pt idx="30">
                  <c:v>Belgium</c:v>
                </c:pt>
                <c:pt idx="31">
                  <c:v>Norway¹</c:v>
                </c:pt>
                <c:pt idx="32">
                  <c:v>Denmark</c:v>
                </c:pt>
                <c:pt idx="33">
                  <c:v>Germany</c:v>
                </c:pt>
                <c:pt idx="34">
                  <c:v>United Kingdom</c:v>
                </c:pt>
                <c:pt idx="35">
                  <c:v>Japan</c:v>
                </c:pt>
                <c:pt idx="36">
                  <c:v>Netherlands</c:v>
                </c:pt>
                <c:pt idx="37">
                  <c:v>Austria</c:v>
                </c:pt>
                <c:pt idx="38">
                  <c:v>Iceland</c:v>
                </c:pt>
                <c:pt idx="39">
                  <c:v>Australia</c:v>
                </c:pt>
                <c:pt idx="40">
                  <c:v>Spain</c:v>
                </c:pt>
                <c:pt idx="41">
                  <c:v>France¹</c:v>
                </c:pt>
                <c:pt idx="42">
                  <c:v>Luxembourg</c:v>
                </c:pt>
                <c:pt idx="43">
                  <c:v>Canada</c:v>
                </c:pt>
                <c:pt idx="44">
                  <c:v>Israel</c:v>
                </c:pt>
                <c:pt idx="45">
                  <c:v>Switzerland</c:v>
                </c:pt>
              </c:strCache>
            </c:strRef>
          </c:cat>
          <c:val>
            <c:numRef>
              <c:f>'g3-12'!$B$48:$B$93</c:f>
              <c:numCache>
                <c:formatCode>0</c:formatCode>
                <c:ptCount val="46"/>
                <c:pt idx="0">
                  <c:v>265.89999999999998</c:v>
                </c:pt>
                <c:pt idx="1">
                  <c:v>216.8</c:v>
                </c:pt>
                <c:pt idx="2">
                  <c:v>182.7</c:v>
                </c:pt>
                <c:pt idx="3">
                  <c:v>147.6</c:v>
                </c:pt>
                <c:pt idx="4">
                  <c:v>137.5</c:v>
                </c:pt>
                <c:pt idx="5">
                  <c:v>106.8</c:v>
                </c:pt>
                <c:pt idx="6">
                  <c:v>97.6</c:v>
                </c:pt>
                <c:pt idx="7">
                  <c:v>94.9</c:v>
                </c:pt>
                <c:pt idx="8">
                  <c:v>87.1</c:v>
                </c:pt>
                <c:pt idx="9">
                  <c:v>86.4</c:v>
                </c:pt>
                <c:pt idx="10">
                  <c:v>80</c:v>
                </c:pt>
                <c:pt idx="11">
                  <c:v>77.599999999999994</c:v>
                </c:pt>
                <c:pt idx="12">
                  <c:v>74</c:v>
                </c:pt>
                <c:pt idx="13">
                  <c:v>73.3</c:v>
                </c:pt>
                <c:pt idx="14">
                  <c:v>73.3</c:v>
                </c:pt>
                <c:pt idx="15">
                  <c:v>64.400000000000006</c:v>
                </c:pt>
                <c:pt idx="16">
                  <c:v>63.6</c:v>
                </c:pt>
                <c:pt idx="17">
                  <c:v>62.6</c:v>
                </c:pt>
                <c:pt idx="18">
                  <c:v>60.2</c:v>
                </c:pt>
                <c:pt idx="19">
                  <c:v>60.844736842105263</c:v>
                </c:pt>
                <c:pt idx="20">
                  <c:v>56.5</c:v>
                </c:pt>
                <c:pt idx="21">
                  <c:v>55</c:v>
                </c:pt>
                <c:pt idx="22">
                  <c:v>54.9</c:v>
                </c:pt>
                <c:pt idx="23">
                  <c:v>54.4</c:v>
                </c:pt>
                <c:pt idx="24">
                  <c:v>49.3</c:v>
                </c:pt>
                <c:pt idx="25">
                  <c:v>47.5</c:v>
                </c:pt>
                <c:pt idx="26">
                  <c:v>46.2</c:v>
                </c:pt>
                <c:pt idx="27">
                  <c:v>46.1</c:v>
                </c:pt>
                <c:pt idx="28">
                  <c:v>46</c:v>
                </c:pt>
                <c:pt idx="29">
                  <c:v>45.6</c:v>
                </c:pt>
                <c:pt idx="30">
                  <c:v>45.4</c:v>
                </c:pt>
                <c:pt idx="31">
                  <c:v>45.3</c:v>
                </c:pt>
                <c:pt idx="32">
                  <c:v>44.9</c:v>
                </c:pt>
                <c:pt idx="33">
                  <c:v>44.5</c:v>
                </c:pt>
                <c:pt idx="34">
                  <c:v>44.2</c:v>
                </c:pt>
                <c:pt idx="35">
                  <c:v>43.3</c:v>
                </c:pt>
                <c:pt idx="36">
                  <c:v>42.9</c:v>
                </c:pt>
                <c:pt idx="37">
                  <c:v>40.799999999999997</c:v>
                </c:pt>
                <c:pt idx="38">
                  <c:v>40.200000000000003</c:v>
                </c:pt>
                <c:pt idx="39">
                  <c:v>37.799999999999997</c:v>
                </c:pt>
                <c:pt idx="40">
                  <c:v>37.5</c:v>
                </c:pt>
                <c:pt idx="41">
                  <c:v>35.4</c:v>
                </c:pt>
                <c:pt idx="42">
                  <c:v>34.5</c:v>
                </c:pt>
                <c:pt idx="43">
                  <c:v>34.200000000000003</c:v>
                </c:pt>
                <c:pt idx="44">
                  <c:v>33.4</c:v>
                </c:pt>
                <c:pt idx="4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1F58-45E5-B27F-014A2BE5D0F2}"/>
            </c:ext>
          </c:extLst>
        </c:ser>
        <c:ser>
          <c:idx val="1"/>
          <c:order val="1"/>
          <c:tx>
            <c:strRef>
              <c:f>'g3-12'!$C$47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D6837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9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31-1F58-45E5-B27F-014A2BE5D0F2}"/>
              </c:ext>
            </c:extLst>
          </c:dPt>
          <c:cat>
            <c:strRef>
              <c:f>'g3-12'!$A$48:$A$93</c:f>
              <c:strCache>
                <c:ptCount val="46"/>
                <c:pt idx="0">
                  <c:v>Bulgaria</c:v>
                </c:pt>
                <c:pt idx="1">
                  <c:v>Latvia</c:v>
                </c:pt>
                <c:pt idx="2">
                  <c:v>Romania</c:v>
                </c:pt>
                <c:pt idx="3">
                  <c:v>Lithuania</c:v>
                </c:pt>
                <c:pt idx="4">
                  <c:v>South Africa</c:v>
                </c:pt>
                <c:pt idx="5">
                  <c:v>Hungary</c:v>
                </c:pt>
                <c:pt idx="6">
                  <c:v>Croatia</c:v>
                </c:pt>
                <c:pt idx="7">
                  <c:v>Brazil</c:v>
                </c:pt>
                <c:pt idx="8">
                  <c:v>Slovak Republic</c:v>
                </c:pt>
                <c:pt idx="9">
                  <c:v>Türkiye</c:v>
                </c:pt>
                <c:pt idx="10">
                  <c:v>Poland</c:v>
                </c:pt>
                <c:pt idx="11">
                  <c:v>Greece</c:v>
                </c:pt>
                <c:pt idx="12">
                  <c:v>Portugal</c:v>
                </c:pt>
                <c:pt idx="13">
                  <c:v>Colombia</c:v>
                </c:pt>
                <c:pt idx="14">
                  <c:v>Slovenia</c:v>
                </c:pt>
                <c:pt idx="15">
                  <c:v>Estonia</c:v>
                </c:pt>
                <c:pt idx="16">
                  <c:v>Italy¹</c:v>
                </c:pt>
                <c:pt idx="17">
                  <c:v>Czech Republic</c:v>
                </c:pt>
                <c:pt idx="18">
                  <c:v>Mexico</c:v>
                </c:pt>
                <c:pt idx="19">
                  <c:v>OECD38</c:v>
                </c:pt>
                <c:pt idx="20">
                  <c:v>New Zealand¹</c:v>
                </c:pt>
                <c:pt idx="21">
                  <c:v>Finland</c:v>
                </c:pt>
                <c:pt idx="22">
                  <c:v>Chile</c:v>
                </c:pt>
                <c:pt idx="23">
                  <c:v>Argentina</c:v>
                </c:pt>
                <c:pt idx="24">
                  <c:v>United States</c:v>
                </c:pt>
                <c:pt idx="25">
                  <c:v>Costa Rica</c:v>
                </c:pt>
                <c:pt idx="26">
                  <c:v>Korea</c:v>
                </c:pt>
                <c:pt idx="27">
                  <c:v>Sweden</c:v>
                </c:pt>
                <c:pt idx="28">
                  <c:v>Peru</c:v>
                </c:pt>
                <c:pt idx="29">
                  <c:v>Ireland</c:v>
                </c:pt>
                <c:pt idx="30">
                  <c:v>Belgium</c:v>
                </c:pt>
                <c:pt idx="31">
                  <c:v>Norway¹</c:v>
                </c:pt>
                <c:pt idx="32">
                  <c:v>Denmark</c:v>
                </c:pt>
                <c:pt idx="33">
                  <c:v>Germany</c:v>
                </c:pt>
                <c:pt idx="34">
                  <c:v>United Kingdom</c:v>
                </c:pt>
                <c:pt idx="35">
                  <c:v>Japan</c:v>
                </c:pt>
                <c:pt idx="36">
                  <c:v>Netherlands</c:v>
                </c:pt>
                <c:pt idx="37">
                  <c:v>Austria</c:v>
                </c:pt>
                <c:pt idx="38">
                  <c:v>Iceland</c:v>
                </c:pt>
                <c:pt idx="39">
                  <c:v>Australia</c:v>
                </c:pt>
                <c:pt idx="40">
                  <c:v>Spain</c:v>
                </c:pt>
                <c:pt idx="41">
                  <c:v>France¹</c:v>
                </c:pt>
                <c:pt idx="42">
                  <c:v>Luxembourg</c:v>
                </c:pt>
                <c:pt idx="43">
                  <c:v>Canada</c:v>
                </c:pt>
                <c:pt idx="44">
                  <c:v>Israel</c:v>
                </c:pt>
                <c:pt idx="45">
                  <c:v>Switzerland</c:v>
                </c:pt>
              </c:strCache>
            </c:strRef>
          </c:cat>
          <c:val>
            <c:numRef>
              <c:f>'g3-12'!$C$48:$C$93</c:f>
              <c:numCache>
                <c:formatCode>General</c:formatCode>
                <c:ptCount val="46"/>
                <c:pt idx="0">
                  <c:v>267.5</c:v>
                </c:pt>
                <c:pt idx="1">
                  <c:v>201.9</c:v>
                </c:pt>
                <c:pt idx="2">
                  <c:v>263.60000000000002</c:v>
                </c:pt>
                <c:pt idx="3">
                  <c:v>180.4</c:v>
                </c:pt>
                <c:pt idx="4">
                  <c:v>192.8</c:v>
                </c:pt>
                <c:pt idx="5">
                  <c:v>135.1</c:v>
                </c:pt>
                <c:pt idx="6">
                  <c:v>175.7</c:v>
                </c:pt>
                <c:pt idx="7">
                  <c:v>111.9</c:v>
                </c:pt>
                <c:pt idx="8">
                  <c:v>149.19999999999999</c:v>
                </c:pt>
                <c:pt idx="9">
                  <c:v>109.3</c:v>
                </c:pt>
                <c:pt idx="10">
                  <c:v>107.4</c:v>
                </c:pt>
                <c:pt idx="11">
                  <c:v>117.4</c:v>
                </c:pt>
                <c:pt idx="12">
                  <c:v>109.4</c:v>
                </c:pt>
                <c:pt idx="13">
                  <c:v>79.400000000000006</c:v>
                </c:pt>
                <c:pt idx="14">
                  <c:v>91.9</c:v>
                </c:pt>
                <c:pt idx="15">
                  <c:v>90</c:v>
                </c:pt>
                <c:pt idx="16">
                  <c:v>75.099999999999994</c:v>
                </c:pt>
                <c:pt idx="17">
                  <c:v>116.5</c:v>
                </c:pt>
                <c:pt idx="18">
                  <c:v>67.099999999999994</c:v>
                </c:pt>
                <c:pt idx="19">
                  <c:v>80.813157894736861</c:v>
                </c:pt>
                <c:pt idx="20">
                  <c:v>73.099999999999994</c:v>
                </c:pt>
                <c:pt idx="21">
                  <c:v>73.400000000000006</c:v>
                </c:pt>
                <c:pt idx="22">
                  <c:v>88</c:v>
                </c:pt>
                <c:pt idx="23">
                  <c:v>71</c:v>
                </c:pt>
                <c:pt idx="24">
                  <c:v>46.5</c:v>
                </c:pt>
                <c:pt idx="25">
                  <c:v>59.7</c:v>
                </c:pt>
                <c:pt idx="26">
                  <c:v>87</c:v>
                </c:pt>
                <c:pt idx="27">
                  <c:v>65.7</c:v>
                </c:pt>
                <c:pt idx="28">
                  <c:v>38.4</c:v>
                </c:pt>
                <c:pt idx="29">
                  <c:v>64.099999999999994</c:v>
                </c:pt>
                <c:pt idx="30">
                  <c:v>56.6</c:v>
                </c:pt>
                <c:pt idx="31">
                  <c:v>63.5</c:v>
                </c:pt>
                <c:pt idx="32">
                  <c:v>61.4</c:v>
                </c:pt>
                <c:pt idx="33">
                  <c:v>58.4</c:v>
                </c:pt>
                <c:pt idx="34">
                  <c:v>61.4</c:v>
                </c:pt>
                <c:pt idx="35">
                  <c:v>66.2</c:v>
                </c:pt>
                <c:pt idx="36">
                  <c:v>52.8</c:v>
                </c:pt>
                <c:pt idx="37">
                  <c:v>52.7</c:v>
                </c:pt>
                <c:pt idx="38">
                  <c:v>59.9</c:v>
                </c:pt>
                <c:pt idx="39">
                  <c:v>57.2</c:v>
                </c:pt>
                <c:pt idx="40">
                  <c:v>54.9</c:v>
                </c:pt>
                <c:pt idx="41">
                  <c:v>41.6</c:v>
                </c:pt>
                <c:pt idx="42">
                  <c:v>65.2</c:v>
                </c:pt>
                <c:pt idx="43">
                  <c:v>42.1</c:v>
                </c:pt>
                <c:pt idx="44">
                  <c:v>47.5</c:v>
                </c:pt>
                <c:pt idx="45">
                  <c:v>41.9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1F58-45E5-B27F-014A2BE5D0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78593727"/>
        <c:axId val="1"/>
      </c:barChart>
      <c:catAx>
        <c:axId val="978593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300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78593727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t"/>
      <c:layout>
        <c:manualLayout>
          <c:xMode val="edge"/>
          <c:yMode val="edge"/>
          <c:x val="0.2701904080171797"/>
          <c:y val="8.0595665723053496E-3"/>
          <c:w val="0.67022018611309941"/>
          <c:h val="3.0223374646145062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650579600677746E-2"/>
          <c:y val="9.4461666275760942E-2"/>
          <c:w val="0.93504110227811166"/>
          <c:h val="0.686262465418970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22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1-6090-4C0B-A0B0-6788C8F771E4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90-4C0B-A0B0-6788C8F771E4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90-4C0B-A0B0-6788C8F771E4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90-4C0B-A0B0-6788C8F771E4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90-4C0B-A0B0-6788C8F771E4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090-4C0B-A0B0-6788C8F771E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090-4C0B-A0B0-6788C8F771E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6090-4C0B-A0B0-6788C8F771E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090-4C0B-A0B0-6788C8F771E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6090-4C0B-A0B0-6788C8F771E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6090-4C0B-A0B0-6788C8F771E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6090-4C0B-A0B0-6788C8F771E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6090-4C0B-A0B0-6788C8F771E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6090-4C0B-A0B0-6788C8F771E4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6090-4C0B-A0B0-6788C8F771E4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6090-4C0B-A0B0-6788C8F771E4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6090-4C0B-A0B0-6788C8F771E4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6090-4C0B-A0B0-6788C8F771E4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6090-4C0B-A0B0-6788C8F771E4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6090-4C0B-A0B0-6788C8F771E4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6090-4C0B-A0B0-6788C8F771E4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6090-4C0B-A0B0-6788C8F771E4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6090-4C0B-A0B0-6788C8F771E4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6090-4C0B-A0B0-6788C8F771E4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6090-4C0B-A0B0-6788C8F771E4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6090-4C0B-A0B0-6788C8F771E4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6090-4C0B-A0B0-6788C8F771E4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6090-4C0B-A0B0-6788C8F771E4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090-4C0B-A0B0-6788C8F771E4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090-4C0B-A0B0-6788C8F771E4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090-4C0B-A0B0-6788C8F771E4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090-4C0B-A0B0-6788C8F771E4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6090-4C0B-A0B0-6788C8F771E4}"/>
                </c:ext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090-4C0B-A0B0-6788C8F771E4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090-4C0B-A0B0-6788C8F771E4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6090-4C0B-A0B0-6788C8F771E4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6090-4C0B-A0B0-6788C8F771E4}"/>
                </c:ext>
              </c:extLst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6090-4C0B-A0B0-6788C8F771E4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6090-4C0B-A0B0-6788C8F771E4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6090-4C0B-A0B0-6788C8F771E4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6090-4C0B-A0B0-6788C8F771E4}"/>
                </c:ext>
              </c:extLst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6090-4C0B-A0B0-6788C8F771E4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6090-4C0B-A0B0-6788C8F771E4}"/>
                </c:ext>
              </c:extLst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6090-4C0B-A0B0-6788C8F771E4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6090-4C0B-A0B0-6788C8F771E4}"/>
                </c:ext>
              </c:extLst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6090-4C0B-A0B0-6788C8F771E4}"/>
                </c:ext>
              </c:extLst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6090-4C0B-A0B0-6788C8F771E4}"/>
                </c:ext>
              </c:extLst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6090-4C0B-A0B0-6788C8F771E4}"/>
                </c:ext>
              </c:extLst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6090-4C0B-A0B0-6788C8F771E4}"/>
                </c:ext>
              </c:extLst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6090-4C0B-A0B0-6788C8F771E4}"/>
                </c:ext>
              </c:extLst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6090-4C0B-A0B0-6788C8F771E4}"/>
                </c:ext>
              </c:extLst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6090-4C0B-A0B0-6788C8F771E4}"/>
                </c:ext>
              </c:extLst>
            </c:dLbl>
            <c:dLbl>
              <c:idx val="4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6090-4C0B-A0B0-6788C8F771E4}"/>
                </c:ext>
              </c:extLst>
            </c:dLbl>
            <c:dLbl>
              <c:idx val="4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0-6090-4C0B-A0B0-6788C8F771E4}"/>
                </c:ext>
              </c:extLst>
            </c:dLbl>
            <c:dLbl>
              <c:idx val="48"/>
              <c:layout>
                <c:manualLayout>
                  <c:x val="0"/>
                  <c:y val="2.24299831298268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6090-4C0B-A0B0-6788C8F771E4}"/>
                </c:ext>
              </c:extLst>
            </c:dLbl>
            <c:dLbl>
              <c:idx val="49"/>
              <c:layout>
                <c:manualLayout>
                  <c:x val="-1.6020805290702336E-16"/>
                  <c:y val="2.2489331733934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6090-4C0B-A0B0-6788C8F771E4}"/>
                </c:ext>
              </c:extLst>
            </c:dLbl>
            <c:dLbl>
              <c:idx val="50"/>
              <c:layout>
                <c:manualLayout>
                  <c:x val="0"/>
                  <c:y val="2.22324035452214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6090-4C0B-A0B0-6788C8F771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'g3-9'!$A$28:$A$75</c:f>
              <c:strCache>
                <c:ptCount val="48"/>
                <c:pt idx="0">
                  <c:v>Norway</c:v>
                </c:pt>
                <c:pt idx="1">
                  <c:v>India</c:v>
                </c:pt>
                <c:pt idx="2">
                  <c:v>New Zealand</c:v>
                </c:pt>
                <c:pt idx="3">
                  <c:v>Japan</c:v>
                </c:pt>
                <c:pt idx="4">
                  <c:v>Iceland</c:v>
                </c:pt>
                <c:pt idx="5">
                  <c:v>Indonesia</c:v>
                </c:pt>
                <c:pt idx="6">
                  <c:v>Korea</c:v>
                </c:pt>
                <c:pt idx="7">
                  <c:v>Australia</c:v>
                </c:pt>
                <c:pt idx="8">
                  <c:v>Türkiye</c:v>
                </c:pt>
                <c:pt idx="9">
                  <c:v>Canada</c:v>
                </c:pt>
                <c:pt idx="10">
                  <c:v>Netherlands</c:v>
                </c:pt>
                <c:pt idx="11">
                  <c:v>Denmark</c:v>
                </c:pt>
                <c:pt idx="12">
                  <c:v>Israel</c:v>
                </c:pt>
                <c:pt idx="13">
                  <c:v>Finland</c:v>
                </c:pt>
                <c:pt idx="14">
                  <c:v>Luxembourg</c:v>
                </c:pt>
                <c:pt idx="15">
                  <c:v>Switzerland</c:v>
                </c:pt>
                <c:pt idx="16">
                  <c:v>Ireland</c:v>
                </c:pt>
                <c:pt idx="17">
                  <c:v>South Africa</c:v>
                </c:pt>
                <c:pt idx="18">
                  <c:v>Costa Rica</c:v>
                </c:pt>
                <c:pt idx="19">
                  <c:v>Germany</c:v>
                </c:pt>
                <c:pt idx="20">
                  <c:v>Estonia</c:v>
                </c:pt>
                <c:pt idx="21">
                  <c:v>Sweden</c:v>
                </c:pt>
                <c:pt idx="22">
                  <c:v>OECD38</c:v>
                </c:pt>
                <c:pt idx="23">
                  <c:v>Austria</c:v>
                </c:pt>
                <c:pt idx="24">
                  <c:v>Spain</c:v>
                </c:pt>
                <c:pt idx="25">
                  <c:v>Portugal</c:v>
                </c:pt>
                <c:pt idx="26">
                  <c:v>France</c:v>
                </c:pt>
                <c:pt idx="27">
                  <c:v>Mexico</c:v>
                </c:pt>
                <c:pt idx="28">
                  <c:v>Colombia</c:v>
                </c:pt>
                <c:pt idx="29">
                  <c:v>Argentina</c:v>
                </c:pt>
                <c:pt idx="30">
                  <c:v>Poland</c:v>
                </c:pt>
                <c:pt idx="31">
                  <c:v>United Kingdom</c:v>
                </c:pt>
                <c:pt idx="32">
                  <c:v>Brazil</c:v>
                </c:pt>
                <c:pt idx="33">
                  <c:v>Belgium</c:v>
                </c:pt>
                <c:pt idx="34">
                  <c:v>Chile</c:v>
                </c:pt>
                <c:pt idx="35">
                  <c:v>United States</c:v>
                </c:pt>
                <c:pt idx="36">
                  <c:v>Italy</c:v>
                </c:pt>
                <c:pt idx="37">
                  <c:v>Lithuania</c:v>
                </c:pt>
                <c:pt idx="38">
                  <c:v>Greece</c:v>
                </c:pt>
                <c:pt idx="39">
                  <c:v>Romania</c:v>
                </c:pt>
                <c:pt idx="40">
                  <c:v>Slovak Republic</c:v>
                </c:pt>
                <c:pt idx="41">
                  <c:v>Latvia</c:v>
                </c:pt>
                <c:pt idx="42">
                  <c:v>Czech Republic</c:v>
                </c:pt>
                <c:pt idx="43">
                  <c:v>Slovenia</c:v>
                </c:pt>
                <c:pt idx="44">
                  <c:v>Croatia</c:v>
                </c:pt>
                <c:pt idx="45">
                  <c:v>Hungary</c:v>
                </c:pt>
                <c:pt idx="46">
                  <c:v>Bulgaria</c:v>
                </c:pt>
                <c:pt idx="47">
                  <c:v>Peru</c:v>
                </c:pt>
              </c:strCache>
            </c:strRef>
          </c:cat>
          <c:val>
            <c:numRef>
              <c:f>'g3-9'!$B$28:$B$75</c:f>
              <c:numCache>
                <c:formatCode>0</c:formatCode>
                <c:ptCount val="48"/>
                <c:pt idx="0">
                  <c:v>37.590081548822411</c:v>
                </c:pt>
                <c:pt idx="1">
                  <c:v>37.703582897236714</c:v>
                </c:pt>
                <c:pt idx="2">
                  <c:v>45.441010268089293</c:v>
                </c:pt>
                <c:pt idx="3">
                  <c:v>46.153464478437826</c:v>
                </c:pt>
                <c:pt idx="4">
                  <c:v>50.224796468062699</c:v>
                </c:pt>
                <c:pt idx="5">
                  <c:v>58.670366330085997</c:v>
                </c:pt>
                <c:pt idx="6">
                  <c:v>62.264930449057822</c:v>
                </c:pt>
                <c:pt idx="7">
                  <c:v>68.73168021605882</c:v>
                </c:pt>
                <c:pt idx="8">
                  <c:v>119.63257715429216</c:v>
                </c:pt>
                <c:pt idx="9">
                  <c:v>127.82593280274685</c:v>
                </c:pt>
                <c:pt idx="10">
                  <c:v>131.33584686123694</c:v>
                </c:pt>
                <c:pt idx="11">
                  <c:v>132.79263125592465</c:v>
                </c:pt>
                <c:pt idx="12">
                  <c:v>135.58337085181122</c:v>
                </c:pt>
                <c:pt idx="13">
                  <c:v>149.67507178478581</c:v>
                </c:pt>
                <c:pt idx="14">
                  <c:v>150.31572559011826</c:v>
                </c:pt>
                <c:pt idx="15">
                  <c:v>159.74399540511655</c:v>
                </c:pt>
                <c:pt idx="16">
                  <c:v>161.43503513267552</c:v>
                </c:pt>
                <c:pt idx="17">
                  <c:v>172.69591801153197</c:v>
                </c:pt>
                <c:pt idx="18">
                  <c:v>176.27232823246291</c:v>
                </c:pt>
                <c:pt idx="19">
                  <c:v>199.7744727730535</c:v>
                </c:pt>
                <c:pt idx="20">
                  <c:v>206.66801635582422</c:v>
                </c:pt>
                <c:pt idx="21">
                  <c:v>214.10903137708576</c:v>
                </c:pt>
                <c:pt idx="22">
                  <c:v>224.99921146671363</c:v>
                </c:pt>
                <c:pt idx="23">
                  <c:v>243.53060193797813</c:v>
                </c:pt>
                <c:pt idx="24">
                  <c:v>250.89216644536017</c:v>
                </c:pt>
                <c:pt idx="25">
                  <c:v>250.94986901491657</c:v>
                </c:pt>
                <c:pt idx="26">
                  <c:v>257.42489196429574</c:v>
                </c:pt>
                <c:pt idx="27">
                  <c:v>261.65316200515878</c:v>
                </c:pt>
                <c:pt idx="28">
                  <c:v>275.98697288844704</c:v>
                </c:pt>
                <c:pt idx="29">
                  <c:v>287.39676275565535</c:v>
                </c:pt>
                <c:pt idx="30">
                  <c:v>310.45173903629438</c:v>
                </c:pt>
                <c:pt idx="31">
                  <c:v>313.37357681579817</c:v>
                </c:pt>
                <c:pt idx="32">
                  <c:v>323.68134439620115</c:v>
                </c:pt>
                <c:pt idx="33">
                  <c:v>324.06029254218231</c:v>
                </c:pt>
                <c:pt idx="34">
                  <c:v>324.07224176224264</c:v>
                </c:pt>
                <c:pt idx="35">
                  <c:v>324.9073352517168</c:v>
                </c:pt>
                <c:pt idx="36">
                  <c:v>324.9407989872845</c:v>
                </c:pt>
                <c:pt idx="37">
                  <c:v>335.85123071587191</c:v>
                </c:pt>
                <c:pt idx="38">
                  <c:v>336.32142103219945</c:v>
                </c:pt>
                <c:pt idx="39">
                  <c:v>348.57226818759386</c:v>
                </c:pt>
                <c:pt idx="40">
                  <c:v>356.99980652108383</c:v>
                </c:pt>
                <c:pt idx="41">
                  <c:v>376.64381438045081</c:v>
                </c:pt>
                <c:pt idx="42">
                  <c:v>400.32345930007568</c:v>
                </c:pt>
                <c:pt idx="43">
                  <c:v>418.55998097583313</c:v>
                </c:pt>
                <c:pt idx="44">
                  <c:v>433.06436447749098</c:v>
                </c:pt>
                <c:pt idx="45">
                  <c:v>487.45667515226393</c:v>
                </c:pt>
                <c:pt idx="46">
                  <c:v>553.39432540634857</c:v>
                </c:pt>
                <c:pt idx="47">
                  <c:v>647.1153755034984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6090-4C0B-A0B0-6788C8F77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85924655"/>
        <c:axId val="1"/>
      </c:barChart>
      <c:catAx>
        <c:axId val="9859246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spcFirstLastPara="1" vertOverflow="ellipsis" wrap="square" anchor="ctr" anchorCtr="1"/>
          <a:lstStyle/>
          <a:p>
            <a:pPr>
              <a:defRPr sz="75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75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85924655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A-43D5-AE91-CCE701B23F6C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3EA-43D5-AE91-CCE701B23F6C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342525041910663E-2"/>
                      <c:h val="4.38036963708196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3EA-43D5-AE91-CCE701B23F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4.8</c:v>
                </c:pt>
                <c:pt idx="1">
                  <c:v>4.5999999999999996</c:v>
                </c:pt>
                <c:pt idx="2">
                  <c:v>4.8</c:v>
                </c:pt>
                <c:pt idx="3">
                  <c:v>4.8</c:v>
                </c:pt>
                <c:pt idx="4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EA-43D5-AE91-CCE701B23F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6-03EA-43D5-AE91-CCE701B23F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7-03EA-43D5-AE91-CCE701B23F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683964295"/>
        <c:axId val="683964655"/>
      </c:barChart>
      <c:catAx>
        <c:axId val="683964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683964655"/>
        <c:crosses val="autoZero"/>
        <c:auto val="1"/>
        <c:lblAlgn val="ctr"/>
        <c:lblOffset val="100"/>
        <c:noMultiLvlLbl val="0"/>
      </c:catAx>
      <c:valAx>
        <c:axId val="683964655"/>
        <c:scaling>
          <c:orientation val="minMax"/>
          <c:max val="5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83964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A-43D5-AE91-CCE701B23F6C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3EA-43D5-AE91-CCE701B23F6C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010448641444418E-2"/>
                      <c:h val="4.71500444510961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3EA-43D5-AE91-CCE701B23F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658</c:v>
                </c:pt>
                <c:pt idx="1">
                  <c:v>654</c:v>
                </c:pt>
                <c:pt idx="2">
                  <c:v>651</c:v>
                </c:pt>
                <c:pt idx="3">
                  <c:v>621</c:v>
                </c:pt>
                <c:pt idx="4">
                  <c:v>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EA-43D5-AE91-CCE701B23F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6-03EA-43D5-AE91-CCE701B23F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7-03EA-43D5-AE91-CCE701B23F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683964295"/>
        <c:axId val="683964655"/>
      </c:barChart>
      <c:catAx>
        <c:axId val="683964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683964655"/>
        <c:crosses val="autoZero"/>
        <c:auto val="1"/>
        <c:lblAlgn val="ctr"/>
        <c:lblOffset val="100"/>
        <c:noMultiLvlLbl val="0"/>
      </c:catAx>
      <c:valAx>
        <c:axId val="683964655"/>
        <c:scaling>
          <c:orientation val="minMax"/>
          <c:max val="7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683964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Skurðaðgerðir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18992</c:v>
                </c:pt>
                <c:pt idx="1">
                  <c:v>20425</c:v>
                </c:pt>
                <c:pt idx="2">
                  <c:v>19526</c:v>
                </c:pt>
                <c:pt idx="3">
                  <c:v>21070</c:v>
                </c:pt>
                <c:pt idx="4">
                  <c:v>21412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F9-4E2F-A9C3-49A8C28E72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7"/>
        <c:axId val="879019448"/>
        <c:axId val="87902016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þar af dagdeildaraðgerðir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12574</c:v>
                </c:pt>
                <c:pt idx="1">
                  <c:v>12985</c:v>
                </c:pt>
                <c:pt idx="2">
                  <c:v>12315</c:v>
                </c:pt>
                <c:pt idx="3">
                  <c:v>13572</c:v>
                </c:pt>
                <c:pt idx="4">
                  <c:v>14151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2F9-4E2F-A9C3-49A8C28E72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79019448"/>
        <c:axId val="879020168"/>
      </c:lineChart>
      <c:catAx>
        <c:axId val="879019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79020168"/>
        <c:crosses val="autoZero"/>
        <c:auto val="1"/>
        <c:lblAlgn val="ctr"/>
        <c:lblOffset val="100"/>
        <c:noMultiLvlLbl val="0"/>
      </c:catAx>
      <c:valAx>
        <c:axId val="8790201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79019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A5-4613-87D3-A693F5F90C7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1A5-4613-87D3-A693F5F90C77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80666</c:v>
                </c:pt>
                <c:pt idx="1">
                  <c:v>92811</c:v>
                </c:pt>
                <c:pt idx="2">
                  <c:v>91437</c:v>
                </c:pt>
                <c:pt idx="3">
                  <c:v>94240</c:v>
                </c:pt>
                <c:pt idx="4">
                  <c:v>94615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613-87D3-A693F5F90C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ax val="100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C-43C8-B0FF-A2F0734A5D5C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3EC-43C8-B0FF-A2F0734A5D5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3284</c:v>
                </c:pt>
                <c:pt idx="1">
                  <c:v>3465</c:v>
                </c:pt>
                <c:pt idx="2">
                  <c:v>3109</c:v>
                </c:pt>
                <c:pt idx="3">
                  <c:v>3166</c:v>
                </c:pt>
                <c:pt idx="4">
                  <c:v>3057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D058E0-09D4-43D4-969A-6216514A0E22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CBD654-4A6C-4B57-93F3-0EA1A098AC76}">
      <dgm:prSet custT="1"/>
      <dgm:spPr>
        <a:solidFill>
          <a:srgbClr val="08808E"/>
        </a:solidFill>
      </dgm:spPr>
      <dgm:t>
        <a:bodyPr/>
        <a:lstStyle/>
        <a:p>
          <a:r>
            <a:rPr lang="is-IS" sz="2100" b="1">
              <a:latin typeface="+mj-lt"/>
            </a:rPr>
            <a:t>132.000</a:t>
          </a:r>
        </a:p>
        <a:p>
          <a:r>
            <a:rPr lang="is-IS" sz="2100">
              <a:latin typeface="+mj-lt"/>
            </a:rPr>
            <a:t>einstaklingar  </a:t>
          </a:r>
          <a:r>
            <a:rPr lang="is-IS" sz="1100" dirty="0">
              <a:latin typeface="+mj-lt"/>
            </a:rPr>
            <a:t>(sumir oftar en einu sinni)</a:t>
          </a:r>
          <a:endParaRPr lang="en-US" sz="1100" dirty="0">
            <a:latin typeface="+mj-lt"/>
          </a:endParaRPr>
        </a:p>
      </dgm:t>
    </dgm:pt>
    <dgm:pt modelId="{C2F0EF9B-B044-45C3-AE69-732B51FD8D2D}" type="parTrans" cxnId="{73A5BE25-7A39-46E2-8F92-6AAF6486DF8C}">
      <dgm:prSet/>
      <dgm:spPr/>
      <dgm:t>
        <a:bodyPr/>
        <a:lstStyle/>
        <a:p>
          <a:endParaRPr lang="en-US"/>
        </a:p>
      </dgm:t>
    </dgm:pt>
    <dgm:pt modelId="{006F61EF-5388-4E55-A48D-ECA7D6A20B65}" type="sibTrans" cxnId="{73A5BE25-7A39-46E2-8F92-6AAF6486DF8C}">
      <dgm:prSet/>
      <dgm:spPr/>
      <dgm:t>
        <a:bodyPr/>
        <a:lstStyle/>
        <a:p>
          <a:endParaRPr lang="en-US"/>
        </a:p>
      </dgm:t>
    </dgm:pt>
    <dgm:pt modelId="{8381A6B2-1721-4F51-96BD-C4700719D679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94.000</a:t>
          </a:r>
          <a:r>
            <a:rPr lang="is-IS">
              <a:latin typeface="+mj-lt"/>
            </a:rPr>
            <a:t> </a:t>
          </a:r>
        </a:p>
        <a:p>
          <a:r>
            <a:rPr lang="is-IS">
              <a:latin typeface="+mj-lt"/>
            </a:rPr>
            <a:t>komur </a:t>
          </a:r>
          <a:r>
            <a:rPr lang="is-IS" dirty="0">
              <a:latin typeface="+mj-lt"/>
            </a:rPr>
            <a:t>í slysa- og bráðaþjónustu</a:t>
          </a:r>
          <a:endParaRPr lang="en-US" dirty="0">
            <a:latin typeface="+mj-lt"/>
          </a:endParaRPr>
        </a:p>
      </dgm:t>
    </dgm:pt>
    <dgm:pt modelId="{DF4EFFCC-6CAA-434C-913C-464E26BD2758}" type="parTrans" cxnId="{54796ABE-8C76-47B6-B69B-B84C15093837}">
      <dgm:prSet/>
      <dgm:spPr/>
      <dgm:t>
        <a:bodyPr/>
        <a:lstStyle/>
        <a:p>
          <a:endParaRPr lang="en-US"/>
        </a:p>
      </dgm:t>
    </dgm:pt>
    <dgm:pt modelId="{DB923B91-9A9A-497A-9E33-4E143895CCF5}" type="sibTrans" cxnId="{54796ABE-8C76-47B6-B69B-B84C15093837}">
      <dgm:prSet/>
      <dgm:spPr/>
      <dgm:t>
        <a:bodyPr/>
        <a:lstStyle/>
        <a:p>
          <a:endParaRPr lang="en-US"/>
        </a:p>
      </dgm:t>
    </dgm:pt>
    <dgm:pt modelId="{5D160FA2-8AAC-48EC-930A-2CB8AFE571CB}">
      <dgm:prSet custT="1"/>
      <dgm:spPr>
        <a:solidFill>
          <a:srgbClr val="08808E"/>
        </a:solidFill>
      </dgm:spPr>
      <dgm:t>
        <a:bodyPr/>
        <a:lstStyle/>
        <a:p>
          <a:r>
            <a:rPr lang="is-IS" sz="1900" b="1" kern="1200">
              <a:solidFill>
                <a:prstClr val="white"/>
              </a:solidFill>
              <a:latin typeface="Arial"/>
              <a:ea typeface="+mn-ea"/>
              <a:cs typeface="+mn-cs"/>
            </a:rPr>
            <a:t>522.000</a:t>
          </a:r>
          <a:r>
            <a:rPr lang="is-IS" sz="1900" kern="1200">
              <a:solidFill>
                <a:prstClr val="white"/>
              </a:solidFill>
              <a:latin typeface="Arial"/>
              <a:ea typeface="+mn-ea"/>
              <a:cs typeface="+mn-cs"/>
            </a:rPr>
            <a:t> </a:t>
          </a:r>
        </a:p>
        <a:p>
          <a:r>
            <a:rPr lang="is-IS" sz="1900" kern="1200">
              <a:solidFill>
                <a:prstClr val="white"/>
              </a:solidFill>
              <a:latin typeface="Arial"/>
              <a:ea typeface="+mn-ea"/>
              <a:cs typeface="+mn-cs"/>
            </a:rPr>
            <a:t>komur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, símtöl og </a:t>
          </a:r>
          <a:r>
            <a:rPr lang="is-IS" sz="1900" kern="1200" dirty="0" err="1">
              <a:solidFill>
                <a:prstClr val="white"/>
              </a:solidFill>
              <a:latin typeface="Arial"/>
              <a:ea typeface="+mn-ea"/>
              <a:cs typeface="+mn-cs"/>
            </a:rPr>
            <a:t>fjarþjónusta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 á dag- og göngudeildum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gm:t>
    </dgm:pt>
    <dgm:pt modelId="{C8695739-21FB-4F34-8BC6-DC7643C305C8}" type="parTrans" cxnId="{39933669-D1A8-4749-8132-990FF9059D91}">
      <dgm:prSet/>
      <dgm:spPr/>
      <dgm:t>
        <a:bodyPr/>
        <a:lstStyle/>
        <a:p>
          <a:endParaRPr lang="en-US"/>
        </a:p>
      </dgm:t>
    </dgm:pt>
    <dgm:pt modelId="{D0FDAA04-B909-462B-A025-B51471B73B4A}" type="sibTrans" cxnId="{39933669-D1A8-4749-8132-990FF9059D91}">
      <dgm:prSet/>
      <dgm:spPr/>
      <dgm:t>
        <a:bodyPr/>
        <a:lstStyle/>
        <a:p>
          <a:endParaRPr lang="en-US"/>
        </a:p>
      </dgm:t>
    </dgm:pt>
    <dgm:pt modelId="{4F18D797-EDC4-4B06-B4F4-D7A6BE59C1D1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14.600</a:t>
          </a:r>
        </a:p>
        <a:p>
          <a:r>
            <a:rPr lang="is-IS">
              <a:latin typeface="+mj-lt"/>
            </a:rPr>
            <a:t>skurðaðgerðir </a:t>
          </a:r>
          <a:endParaRPr lang="en-US" dirty="0">
            <a:latin typeface="+mj-lt"/>
          </a:endParaRPr>
        </a:p>
      </dgm:t>
    </dgm:pt>
    <dgm:pt modelId="{49FFFFB0-474E-4A65-BDEB-CD76A609FEEA}" type="parTrans" cxnId="{2F09CCE6-E4A5-4775-B71F-77521E1E57E1}">
      <dgm:prSet/>
      <dgm:spPr/>
      <dgm:t>
        <a:bodyPr/>
        <a:lstStyle/>
        <a:p>
          <a:endParaRPr lang="en-US"/>
        </a:p>
      </dgm:t>
    </dgm:pt>
    <dgm:pt modelId="{82EEE9C3-303F-43B4-A111-C4D68CCC6C28}" type="sibTrans" cxnId="{2F09CCE6-E4A5-4775-B71F-77521E1E57E1}">
      <dgm:prSet/>
      <dgm:spPr/>
      <dgm:t>
        <a:bodyPr/>
        <a:lstStyle/>
        <a:p>
          <a:endParaRPr lang="en-US"/>
        </a:p>
      </dgm:t>
    </dgm:pt>
    <dgm:pt modelId="{5E66F992-C343-4BB6-A3DA-ECE59B5FB568}">
      <dgm:prSet/>
      <dgm:spPr>
        <a:solidFill>
          <a:srgbClr val="08808E"/>
        </a:solidFill>
      </dgm:spPr>
      <dgm:t>
        <a:bodyPr/>
        <a:lstStyle/>
        <a:p>
          <a:r>
            <a:rPr lang="is-IS" b="1">
              <a:latin typeface="+mj-lt"/>
            </a:rPr>
            <a:t>3.166</a:t>
          </a:r>
        </a:p>
        <a:p>
          <a:r>
            <a:rPr lang="is-IS">
              <a:latin typeface="+mj-lt"/>
            </a:rPr>
            <a:t>fæðingar</a:t>
          </a:r>
          <a:endParaRPr lang="en-US" dirty="0">
            <a:latin typeface="+mj-lt"/>
          </a:endParaRPr>
        </a:p>
      </dgm:t>
    </dgm:pt>
    <dgm:pt modelId="{6AC61F6F-2A9A-4511-90D2-CC00DB8A0FAC}" type="parTrans" cxnId="{D46A2B12-01BB-43B5-A691-4F4565DF177E}">
      <dgm:prSet/>
      <dgm:spPr/>
      <dgm:t>
        <a:bodyPr/>
        <a:lstStyle/>
        <a:p>
          <a:endParaRPr lang="en-US"/>
        </a:p>
      </dgm:t>
    </dgm:pt>
    <dgm:pt modelId="{93CBDBAF-86EB-4627-85E3-21E1075CF128}" type="sibTrans" cxnId="{D46A2B12-01BB-43B5-A691-4F4565DF177E}">
      <dgm:prSet/>
      <dgm:spPr/>
      <dgm:t>
        <a:bodyPr/>
        <a:lstStyle/>
        <a:p>
          <a:endParaRPr lang="en-US"/>
        </a:p>
      </dgm:t>
    </dgm:pt>
    <dgm:pt modelId="{2D4EAD62-486B-477B-8A89-4480618DBBF0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27.400</a:t>
          </a:r>
          <a:r>
            <a:rPr lang="is-IS">
              <a:latin typeface="+mj-lt"/>
            </a:rPr>
            <a:t> </a:t>
          </a:r>
        </a:p>
        <a:p>
          <a:r>
            <a:rPr lang="is-IS">
              <a:latin typeface="+mj-lt"/>
            </a:rPr>
            <a:t>innlagnir</a:t>
          </a:r>
          <a:endParaRPr lang="en-US" dirty="0">
            <a:latin typeface="+mj-lt"/>
          </a:endParaRPr>
        </a:p>
      </dgm:t>
    </dgm:pt>
    <dgm:pt modelId="{38FB97B4-807E-4680-9D00-3C55CF6BEDB2}" type="parTrans" cxnId="{8E247FFA-B289-4B3C-986E-17CFD34E56BE}">
      <dgm:prSet/>
      <dgm:spPr/>
      <dgm:t>
        <a:bodyPr/>
        <a:lstStyle/>
        <a:p>
          <a:endParaRPr lang="en-US"/>
        </a:p>
      </dgm:t>
    </dgm:pt>
    <dgm:pt modelId="{0DB8E99C-5FF7-42D7-B2FE-5F427088BD4C}" type="sibTrans" cxnId="{8E247FFA-B289-4B3C-986E-17CFD34E56BE}">
      <dgm:prSet/>
      <dgm:spPr/>
      <dgm:t>
        <a:bodyPr/>
        <a:lstStyle/>
        <a:p>
          <a:endParaRPr lang="en-US"/>
        </a:p>
      </dgm:t>
    </dgm:pt>
    <dgm:pt modelId="{EE59B728-52C0-44E9-94A9-85B82072E1CC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4,8</a:t>
          </a:r>
        </a:p>
        <a:p>
          <a:r>
            <a:rPr lang="is-IS">
              <a:latin typeface="+mj-lt"/>
            </a:rPr>
            <a:t>daga </a:t>
          </a:r>
          <a:r>
            <a:rPr lang="is-IS" dirty="0">
              <a:latin typeface="+mj-lt"/>
            </a:rPr>
            <a:t>meðallegutími </a:t>
          </a:r>
          <a:endParaRPr lang="en-US" dirty="0">
            <a:latin typeface="+mj-lt"/>
          </a:endParaRPr>
        </a:p>
      </dgm:t>
    </dgm:pt>
    <dgm:pt modelId="{197D9E62-935C-41D2-97E1-87CA8C4CFE9A}" type="parTrans" cxnId="{80D89354-5D8F-432E-B35A-E5ACDBE1A447}">
      <dgm:prSet/>
      <dgm:spPr/>
      <dgm:t>
        <a:bodyPr/>
        <a:lstStyle/>
        <a:p>
          <a:endParaRPr lang="en-US"/>
        </a:p>
      </dgm:t>
    </dgm:pt>
    <dgm:pt modelId="{9883D85A-FA32-4104-9C92-7397F97EB8B1}" type="sibTrans" cxnId="{80D89354-5D8F-432E-B35A-E5ACDBE1A447}">
      <dgm:prSet/>
      <dgm:spPr/>
      <dgm:t>
        <a:bodyPr/>
        <a:lstStyle/>
        <a:p>
          <a:endParaRPr lang="en-US"/>
        </a:p>
      </dgm:t>
    </dgm:pt>
    <dgm:pt modelId="{4F5FBD0C-49ED-4E4B-9C00-C2C4E5AC3441}" type="pres">
      <dgm:prSet presAssocID="{B6D058E0-09D4-43D4-969A-6216514A0E22}" presName="diagram" presStyleCnt="0">
        <dgm:presLayoutVars>
          <dgm:dir/>
          <dgm:resizeHandles val="exact"/>
        </dgm:presLayoutVars>
      </dgm:prSet>
      <dgm:spPr/>
    </dgm:pt>
    <dgm:pt modelId="{101C3F45-8836-4554-862C-4BE836ECB41C}" type="pres">
      <dgm:prSet presAssocID="{09CBD654-4A6C-4B57-93F3-0EA1A098AC76}" presName="node" presStyleLbl="node1" presStyleIdx="0" presStyleCnt="7">
        <dgm:presLayoutVars>
          <dgm:bulletEnabled val="1"/>
        </dgm:presLayoutVars>
      </dgm:prSet>
      <dgm:spPr/>
    </dgm:pt>
    <dgm:pt modelId="{AF2CCFA5-6733-4FE6-BFCE-39800E123D47}" type="pres">
      <dgm:prSet presAssocID="{006F61EF-5388-4E55-A48D-ECA7D6A20B65}" presName="sibTrans" presStyleCnt="0"/>
      <dgm:spPr/>
    </dgm:pt>
    <dgm:pt modelId="{0BDAA7B1-A269-4841-A3E3-9272781C9676}" type="pres">
      <dgm:prSet presAssocID="{8381A6B2-1721-4F51-96BD-C4700719D679}" presName="node" presStyleLbl="node1" presStyleIdx="1" presStyleCnt="7">
        <dgm:presLayoutVars>
          <dgm:bulletEnabled val="1"/>
        </dgm:presLayoutVars>
      </dgm:prSet>
      <dgm:spPr/>
    </dgm:pt>
    <dgm:pt modelId="{639C3565-A1CC-4712-9D00-968E03BE2F87}" type="pres">
      <dgm:prSet presAssocID="{DB923B91-9A9A-497A-9E33-4E143895CCF5}" presName="sibTrans" presStyleCnt="0"/>
      <dgm:spPr/>
    </dgm:pt>
    <dgm:pt modelId="{ED0F1188-9445-4E42-A24A-6A82ABE90268}" type="pres">
      <dgm:prSet presAssocID="{5D160FA2-8AAC-48EC-930A-2CB8AFE571CB}" presName="node" presStyleLbl="node1" presStyleIdx="2" presStyleCnt="7">
        <dgm:presLayoutVars>
          <dgm:bulletEnabled val="1"/>
        </dgm:presLayoutVars>
      </dgm:prSet>
      <dgm:spPr/>
    </dgm:pt>
    <dgm:pt modelId="{A6D174B3-795C-4F4D-B9FF-26565E37C086}" type="pres">
      <dgm:prSet presAssocID="{D0FDAA04-B909-462B-A025-B51471B73B4A}" presName="sibTrans" presStyleCnt="0"/>
      <dgm:spPr/>
    </dgm:pt>
    <dgm:pt modelId="{D6A44DDB-5351-4EB2-938C-B86ABEE25681}" type="pres">
      <dgm:prSet presAssocID="{4F18D797-EDC4-4B06-B4F4-D7A6BE59C1D1}" presName="node" presStyleLbl="node1" presStyleIdx="3" presStyleCnt="7">
        <dgm:presLayoutVars>
          <dgm:bulletEnabled val="1"/>
        </dgm:presLayoutVars>
      </dgm:prSet>
      <dgm:spPr/>
    </dgm:pt>
    <dgm:pt modelId="{E30D625A-4AE0-4DA4-B130-7A219B91BAA4}" type="pres">
      <dgm:prSet presAssocID="{82EEE9C3-303F-43B4-A111-C4D68CCC6C28}" presName="sibTrans" presStyleCnt="0"/>
      <dgm:spPr/>
    </dgm:pt>
    <dgm:pt modelId="{55695E28-E39E-4454-88C6-F33152AE9664}" type="pres">
      <dgm:prSet presAssocID="{5E66F992-C343-4BB6-A3DA-ECE59B5FB568}" presName="node" presStyleLbl="node1" presStyleIdx="4" presStyleCnt="7">
        <dgm:presLayoutVars>
          <dgm:bulletEnabled val="1"/>
        </dgm:presLayoutVars>
      </dgm:prSet>
      <dgm:spPr/>
    </dgm:pt>
    <dgm:pt modelId="{9EEA3091-BEDF-4FBC-B4FF-4531B6241F85}" type="pres">
      <dgm:prSet presAssocID="{93CBDBAF-86EB-4627-85E3-21E1075CF128}" presName="sibTrans" presStyleCnt="0"/>
      <dgm:spPr/>
    </dgm:pt>
    <dgm:pt modelId="{98A9EE42-3DF5-4B4E-861C-0E0F7510B3E4}" type="pres">
      <dgm:prSet presAssocID="{2D4EAD62-486B-477B-8A89-4480618DBBF0}" presName="node" presStyleLbl="node1" presStyleIdx="5" presStyleCnt="7">
        <dgm:presLayoutVars>
          <dgm:bulletEnabled val="1"/>
        </dgm:presLayoutVars>
      </dgm:prSet>
      <dgm:spPr/>
    </dgm:pt>
    <dgm:pt modelId="{77EE41B8-BDAB-40C0-8359-CBEAA703AF59}" type="pres">
      <dgm:prSet presAssocID="{0DB8E99C-5FF7-42D7-B2FE-5F427088BD4C}" presName="sibTrans" presStyleCnt="0"/>
      <dgm:spPr/>
    </dgm:pt>
    <dgm:pt modelId="{FD5FFF8D-0ED9-4516-AD2D-438A487555A4}" type="pres">
      <dgm:prSet presAssocID="{EE59B728-52C0-44E9-94A9-85B82072E1CC}" presName="node" presStyleLbl="node1" presStyleIdx="6" presStyleCnt="7">
        <dgm:presLayoutVars>
          <dgm:bulletEnabled val="1"/>
        </dgm:presLayoutVars>
      </dgm:prSet>
      <dgm:spPr/>
    </dgm:pt>
  </dgm:ptLst>
  <dgm:cxnLst>
    <dgm:cxn modelId="{D7A7D906-EC94-4E7F-AF07-7313E54BD84D}" type="presOf" srcId="{8381A6B2-1721-4F51-96BD-C4700719D679}" destId="{0BDAA7B1-A269-4841-A3E3-9272781C9676}" srcOrd="0" destOrd="0" presId="urn:microsoft.com/office/officeart/2005/8/layout/default"/>
    <dgm:cxn modelId="{3392CF0A-AB96-48F7-B667-7C1CE31EF593}" type="presOf" srcId="{5E66F992-C343-4BB6-A3DA-ECE59B5FB568}" destId="{55695E28-E39E-4454-88C6-F33152AE9664}" srcOrd="0" destOrd="0" presId="urn:microsoft.com/office/officeart/2005/8/layout/default"/>
    <dgm:cxn modelId="{D46A2B12-01BB-43B5-A691-4F4565DF177E}" srcId="{B6D058E0-09D4-43D4-969A-6216514A0E22}" destId="{5E66F992-C343-4BB6-A3DA-ECE59B5FB568}" srcOrd="4" destOrd="0" parTransId="{6AC61F6F-2A9A-4511-90D2-CC00DB8A0FAC}" sibTransId="{93CBDBAF-86EB-4627-85E3-21E1075CF128}"/>
    <dgm:cxn modelId="{73A5BE25-7A39-46E2-8F92-6AAF6486DF8C}" srcId="{B6D058E0-09D4-43D4-969A-6216514A0E22}" destId="{09CBD654-4A6C-4B57-93F3-0EA1A098AC76}" srcOrd="0" destOrd="0" parTransId="{C2F0EF9B-B044-45C3-AE69-732B51FD8D2D}" sibTransId="{006F61EF-5388-4E55-A48D-ECA7D6A20B65}"/>
    <dgm:cxn modelId="{0BAD385C-3575-45C2-9FC6-F9C41F084D20}" type="presOf" srcId="{B6D058E0-09D4-43D4-969A-6216514A0E22}" destId="{4F5FBD0C-49ED-4E4B-9C00-C2C4E5AC3441}" srcOrd="0" destOrd="0" presId="urn:microsoft.com/office/officeart/2005/8/layout/default"/>
    <dgm:cxn modelId="{CC695341-F9F5-432C-949F-197108A098A4}" type="presOf" srcId="{2D4EAD62-486B-477B-8A89-4480618DBBF0}" destId="{98A9EE42-3DF5-4B4E-861C-0E0F7510B3E4}" srcOrd="0" destOrd="0" presId="urn:microsoft.com/office/officeart/2005/8/layout/default"/>
    <dgm:cxn modelId="{39933669-D1A8-4749-8132-990FF9059D91}" srcId="{B6D058E0-09D4-43D4-969A-6216514A0E22}" destId="{5D160FA2-8AAC-48EC-930A-2CB8AFE571CB}" srcOrd="2" destOrd="0" parTransId="{C8695739-21FB-4F34-8BC6-DC7643C305C8}" sibTransId="{D0FDAA04-B909-462B-A025-B51471B73B4A}"/>
    <dgm:cxn modelId="{80D89354-5D8F-432E-B35A-E5ACDBE1A447}" srcId="{B6D058E0-09D4-43D4-969A-6216514A0E22}" destId="{EE59B728-52C0-44E9-94A9-85B82072E1CC}" srcOrd="6" destOrd="0" parTransId="{197D9E62-935C-41D2-97E1-87CA8C4CFE9A}" sibTransId="{9883D85A-FA32-4104-9C92-7397F97EB8B1}"/>
    <dgm:cxn modelId="{AF934959-20A4-4EA3-9F23-DFA4A7F01EDF}" type="presOf" srcId="{09CBD654-4A6C-4B57-93F3-0EA1A098AC76}" destId="{101C3F45-8836-4554-862C-4BE836ECB41C}" srcOrd="0" destOrd="0" presId="urn:microsoft.com/office/officeart/2005/8/layout/default"/>
    <dgm:cxn modelId="{E5D0A78A-5B43-4D12-A19B-547D4685BDA9}" type="presOf" srcId="{EE59B728-52C0-44E9-94A9-85B82072E1CC}" destId="{FD5FFF8D-0ED9-4516-AD2D-438A487555A4}" srcOrd="0" destOrd="0" presId="urn:microsoft.com/office/officeart/2005/8/layout/default"/>
    <dgm:cxn modelId="{43225CBC-E54E-4AC3-BE84-46A1BD983791}" type="presOf" srcId="{4F18D797-EDC4-4B06-B4F4-D7A6BE59C1D1}" destId="{D6A44DDB-5351-4EB2-938C-B86ABEE25681}" srcOrd="0" destOrd="0" presId="urn:microsoft.com/office/officeart/2005/8/layout/default"/>
    <dgm:cxn modelId="{54796ABE-8C76-47B6-B69B-B84C15093837}" srcId="{B6D058E0-09D4-43D4-969A-6216514A0E22}" destId="{8381A6B2-1721-4F51-96BD-C4700719D679}" srcOrd="1" destOrd="0" parTransId="{DF4EFFCC-6CAA-434C-913C-464E26BD2758}" sibTransId="{DB923B91-9A9A-497A-9E33-4E143895CCF5}"/>
    <dgm:cxn modelId="{6D928FE4-8EF4-4AE1-9DC0-47298A279E1C}" type="presOf" srcId="{5D160FA2-8AAC-48EC-930A-2CB8AFE571CB}" destId="{ED0F1188-9445-4E42-A24A-6A82ABE90268}" srcOrd="0" destOrd="0" presId="urn:microsoft.com/office/officeart/2005/8/layout/default"/>
    <dgm:cxn modelId="{2F09CCE6-E4A5-4775-B71F-77521E1E57E1}" srcId="{B6D058E0-09D4-43D4-969A-6216514A0E22}" destId="{4F18D797-EDC4-4B06-B4F4-D7A6BE59C1D1}" srcOrd="3" destOrd="0" parTransId="{49FFFFB0-474E-4A65-BDEB-CD76A609FEEA}" sibTransId="{82EEE9C3-303F-43B4-A111-C4D68CCC6C28}"/>
    <dgm:cxn modelId="{8E247FFA-B289-4B3C-986E-17CFD34E56BE}" srcId="{B6D058E0-09D4-43D4-969A-6216514A0E22}" destId="{2D4EAD62-486B-477B-8A89-4480618DBBF0}" srcOrd="5" destOrd="0" parTransId="{38FB97B4-807E-4680-9D00-3C55CF6BEDB2}" sibTransId="{0DB8E99C-5FF7-42D7-B2FE-5F427088BD4C}"/>
    <dgm:cxn modelId="{716A7ABF-2AAC-46B6-81CF-61377EC86221}" type="presParOf" srcId="{4F5FBD0C-49ED-4E4B-9C00-C2C4E5AC3441}" destId="{101C3F45-8836-4554-862C-4BE836ECB41C}" srcOrd="0" destOrd="0" presId="urn:microsoft.com/office/officeart/2005/8/layout/default"/>
    <dgm:cxn modelId="{82C521C0-A196-479B-9A89-80462F63CE13}" type="presParOf" srcId="{4F5FBD0C-49ED-4E4B-9C00-C2C4E5AC3441}" destId="{AF2CCFA5-6733-4FE6-BFCE-39800E123D47}" srcOrd="1" destOrd="0" presId="urn:microsoft.com/office/officeart/2005/8/layout/default"/>
    <dgm:cxn modelId="{D96A2056-7474-44BF-8F23-3B018D216DD5}" type="presParOf" srcId="{4F5FBD0C-49ED-4E4B-9C00-C2C4E5AC3441}" destId="{0BDAA7B1-A269-4841-A3E3-9272781C9676}" srcOrd="2" destOrd="0" presId="urn:microsoft.com/office/officeart/2005/8/layout/default"/>
    <dgm:cxn modelId="{7635E6ED-1C68-4F6A-9875-16629B830B41}" type="presParOf" srcId="{4F5FBD0C-49ED-4E4B-9C00-C2C4E5AC3441}" destId="{639C3565-A1CC-4712-9D00-968E03BE2F87}" srcOrd="3" destOrd="0" presId="urn:microsoft.com/office/officeart/2005/8/layout/default"/>
    <dgm:cxn modelId="{FDB1B59C-C3F5-4FB9-82CC-5ACAD0E20574}" type="presParOf" srcId="{4F5FBD0C-49ED-4E4B-9C00-C2C4E5AC3441}" destId="{ED0F1188-9445-4E42-A24A-6A82ABE90268}" srcOrd="4" destOrd="0" presId="urn:microsoft.com/office/officeart/2005/8/layout/default"/>
    <dgm:cxn modelId="{B33F7712-2800-4B98-818C-E87908B95A67}" type="presParOf" srcId="{4F5FBD0C-49ED-4E4B-9C00-C2C4E5AC3441}" destId="{A6D174B3-795C-4F4D-B9FF-26565E37C086}" srcOrd="5" destOrd="0" presId="urn:microsoft.com/office/officeart/2005/8/layout/default"/>
    <dgm:cxn modelId="{4B360F7E-E369-4204-A9C4-EFB22C79E2AE}" type="presParOf" srcId="{4F5FBD0C-49ED-4E4B-9C00-C2C4E5AC3441}" destId="{D6A44DDB-5351-4EB2-938C-B86ABEE25681}" srcOrd="6" destOrd="0" presId="urn:microsoft.com/office/officeart/2005/8/layout/default"/>
    <dgm:cxn modelId="{48B1D0B9-6269-4128-8CE7-82E000BD45A9}" type="presParOf" srcId="{4F5FBD0C-49ED-4E4B-9C00-C2C4E5AC3441}" destId="{E30D625A-4AE0-4DA4-B130-7A219B91BAA4}" srcOrd="7" destOrd="0" presId="urn:microsoft.com/office/officeart/2005/8/layout/default"/>
    <dgm:cxn modelId="{5FB0F608-F748-4E17-BB2B-9C95A40F26E3}" type="presParOf" srcId="{4F5FBD0C-49ED-4E4B-9C00-C2C4E5AC3441}" destId="{55695E28-E39E-4454-88C6-F33152AE9664}" srcOrd="8" destOrd="0" presId="urn:microsoft.com/office/officeart/2005/8/layout/default"/>
    <dgm:cxn modelId="{557EE76A-B268-4551-A825-B9A6C38F9A30}" type="presParOf" srcId="{4F5FBD0C-49ED-4E4B-9C00-C2C4E5AC3441}" destId="{9EEA3091-BEDF-4FBC-B4FF-4531B6241F85}" srcOrd="9" destOrd="0" presId="urn:microsoft.com/office/officeart/2005/8/layout/default"/>
    <dgm:cxn modelId="{9DA36EFA-70D1-4D11-A1A5-C11AD4AA39C5}" type="presParOf" srcId="{4F5FBD0C-49ED-4E4B-9C00-C2C4E5AC3441}" destId="{98A9EE42-3DF5-4B4E-861C-0E0F7510B3E4}" srcOrd="10" destOrd="0" presId="urn:microsoft.com/office/officeart/2005/8/layout/default"/>
    <dgm:cxn modelId="{0CE37130-BCDF-4EAF-9E1B-0FCCD92C30AB}" type="presParOf" srcId="{4F5FBD0C-49ED-4E4B-9C00-C2C4E5AC3441}" destId="{77EE41B8-BDAB-40C0-8359-CBEAA703AF59}" srcOrd="11" destOrd="0" presId="urn:microsoft.com/office/officeart/2005/8/layout/default"/>
    <dgm:cxn modelId="{0CC790AA-03D5-461F-9767-FFD473E9C5E5}" type="presParOf" srcId="{4F5FBD0C-49ED-4E4B-9C00-C2C4E5AC3441}" destId="{FD5FFF8D-0ED9-4516-AD2D-438A487555A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C3F45-8836-4554-862C-4BE836ECB41C}">
      <dsp:nvSpPr>
        <dsp:cNvPr id="0" name=""/>
        <dsp:cNvSpPr/>
      </dsp:nvSpPr>
      <dsp:spPr>
        <a:xfrm>
          <a:off x="1120035" y="1423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100" b="1" kern="1200">
              <a:latin typeface="+mj-lt"/>
            </a:rPr>
            <a:t>132.000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100" kern="1200">
              <a:latin typeface="+mj-lt"/>
            </a:rPr>
            <a:t>einstaklingar  </a:t>
          </a:r>
          <a:r>
            <a:rPr lang="is-IS" sz="1100" kern="1200" dirty="0">
              <a:latin typeface="+mj-lt"/>
            </a:rPr>
            <a:t>(sumir oftar en einu sinni)</a:t>
          </a:r>
          <a:endParaRPr lang="en-US" sz="1100" kern="1200" dirty="0">
            <a:latin typeface="+mj-lt"/>
          </a:endParaRPr>
        </a:p>
      </dsp:txBody>
      <dsp:txXfrm>
        <a:off x="1120035" y="1423"/>
        <a:ext cx="2171864" cy="1303118"/>
      </dsp:txXfrm>
    </dsp:sp>
    <dsp:sp modelId="{0BDAA7B1-A269-4841-A3E3-9272781C9676}">
      <dsp:nvSpPr>
        <dsp:cNvPr id="0" name=""/>
        <dsp:cNvSpPr/>
      </dsp:nvSpPr>
      <dsp:spPr>
        <a:xfrm>
          <a:off x="3509086" y="1423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94.000</a:t>
          </a:r>
          <a:r>
            <a:rPr lang="is-IS" sz="2300" kern="1200">
              <a:latin typeface="+mj-lt"/>
            </a:rPr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komur </a:t>
          </a:r>
          <a:r>
            <a:rPr lang="is-IS" sz="2300" kern="1200" dirty="0">
              <a:latin typeface="+mj-lt"/>
            </a:rPr>
            <a:t>í slysa- og bráðaþjónustu</a:t>
          </a:r>
          <a:endParaRPr lang="en-US" sz="2300" kern="1200" dirty="0">
            <a:latin typeface="+mj-lt"/>
          </a:endParaRPr>
        </a:p>
      </dsp:txBody>
      <dsp:txXfrm>
        <a:off x="3509086" y="1423"/>
        <a:ext cx="2171864" cy="1303118"/>
      </dsp:txXfrm>
    </dsp:sp>
    <dsp:sp modelId="{ED0F1188-9445-4E42-A24A-6A82ABE90268}">
      <dsp:nvSpPr>
        <dsp:cNvPr id="0" name=""/>
        <dsp:cNvSpPr/>
      </dsp:nvSpPr>
      <dsp:spPr>
        <a:xfrm>
          <a:off x="5898137" y="1423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b="1" kern="1200">
              <a:solidFill>
                <a:prstClr val="white"/>
              </a:solidFill>
              <a:latin typeface="Arial"/>
              <a:ea typeface="+mn-ea"/>
              <a:cs typeface="+mn-cs"/>
            </a:rPr>
            <a:t>522.000</a:t>
          </a:r>
          <a:r>
            <a:rPr lang="is-IS" sz="1900" kern="1200">
              <a:solidFill>
                <a:prstClr val="white"/>
              </a:solidFill>
              <a:latin typeface="Arial"/>
              <a:ea typeface="+mn-ea"/>
              <a:cs typeface="+mn-cs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>
              <a:solidFill>
                <a:prstClr val="white"/>
              </a:solidFill>
              <a:latin typeface="Arial"/>
              <a:ea typeface="+mn-ea"/>
              <a:cs typeface="+mn-cs"/>
            </a:rPr>
            <a:t>komur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, símtöl og </a:t>
          </a:r>
          <a:r>
            <a:rPr lang="is-IS" sz="1900" kern="1200" dirty="0" err="1">
              <a:solidFill>
                <a:prstClr val="white"/>
              </a:solidFill>
              <a:latin typeface="Arial"/>
              <a:ea typeface="+mn-ea"/>
              <a:cs typeface="+mn-cs"/>
            </a:rPr>
            <a:t>fjarþjónusta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 á dag- og göngudeildum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sp:txBody>
      <dsp:txXfrm>
        <a:off x="5898137" y="1423"/>
        <a:ext cx="2171864" cy="1303118"/>
      </dsp:txXfrm>
    </dsp:sp>
    <dsp:sp modelId="{D6A44DDB-5351-4EB2-938C-B86ABEE25681}">
      <dsp:nvSpPr>
        <dsp:cNvPr id="0" name=""/>
        <dsp:cNvSpPr/>
      </dsp:nvSpPr>
      <dsp:spPr>
        <a:xfrm>
          <a:off x="1120035" y="1521728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14.600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skurðaðgerðir </a:t>
          </a:r>
          <a:endParaRPr lang="en-US" sz="2300" kern="1200" dirty="0">
            <a:latin typeface="+mj-lt"/>
          </a:endParaRPr>
        </a:p>
      </dsp:txBody>
      <dsp:txXfrm>
        <a:off x="1120035" y="1521728"/>
        <a:ext cx="2171864" cy="1303118"/>
      </dsp:txXfrm>
    </dsp:sp>
    <dsp:sp modelId="{55695E28-E39E-4454-88C6-F33152AE9664}">
      <dsp:nvSpPr>
        <dsp:cNvPr id="0" name=""/>
        <dsp:cNvSpPr/>
      </dsp:nvSpPr>
      <dsp:spPr>
        <a:xfrm>
          <a:off x="3509086" y="1521728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3.166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fæðingar</a:t>
          </a:r>
          <a:endParaRPr lang="en-US" sz="2300" kern="1200" dirty="0">
            <a:latin typeface="+mj-lt"/>
          </a:endParaRPr>
        </a:p>
      </dsp:txBody>
      <dsp:txXfrm>
        <a:off x="3509086" y="1521728"/>
        <a:ext cx="2171864" cy="1303118"/>
      </dsp:txXfrm>
    </dsp:sp>
    <dsp:sp modelId="{98A9EE42-3DF5-4B4E-861C-0E0F7510B3E4}">
      <dsp:nvSpPr>
        <dsp:cNvPr id="0" name=""/>
        <dsp:cNvSpPr/>
      </dsp:nvSpPr>
      <dsp:spPr>
        <a:xfrm>
          <a:off x="5898137" y="1521728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27.400</a:t>
          </a:r>
          <a:r>
            <a:rPr lang="is-IS" sz="2300" kern="1200">
              <a:latin typeface="+mj-lt"/>
            </a:rPr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innlagnir</a:t>
          </a:r>
          <a:endParaRPr lang="en-US" sz="2300" kern="1200" dirty="0">
            <a:latin typeface="+mj-lt"/>
          </a:endParaRPr>
        </a:p>
      </dsp:txBody>
      <dsp:txXfrm>
        <a:off x="5898137" y="1521728"/>
        <a:ext cx="2171864" cy="1303118"/>
      </dsp:txXfrm>
    </dsp:sp>
    <dsp:sp modelId="{FD5FFF8D-0ED9-4516-AD2D-438A487555A4}">
      <dsp:nvSpPr>
        <dsp:cNvPr id="0" name=""/>
        <dsp:cNvSpPr/>
      </dsp:nvSpPr>
      <dsp:spPr>
        <a:xfrm>
          <a:off x="3509086" y="3042033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4,8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daga </a:t>
          </a:r>
          <a:r>
            <a:rPr lang="is-IS" sz="2300" kern="1200" dirty="0">
              <a:latin typeface="+mj-lt"/>
            </a:rPr>
            <a:t>meðallegutími </a:t>
          </a:r>
          <a:endParaRPr lang="en-US" sz="2300" kern="1200" dirty="0">
            <a:latin typeface="+mj-lt"/>
          </a:endParaRPr>
        </a:p>
      </dsp:txBody>
      <dsp:txXfrm>
        <a:off x="3509086" y="3042033"/>
        <a:ext cx="2171864" cy="1303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absSizeAnchor xmlns:cdr="http://schemas.openxmlformats.org/drawingml/2006/chartDrawing">
    <cdr:from>
      <cdr:x>0.01719</cdr:x>
      <cdr:y>0.09034</cdr:y>
    </cdr:from>
    <cdr:ext cx="2184693" cy="213673"/>
    <cdr:sp macro="" textlink="">
      <cdr:nvSpPr>
        <cdr:cNvPr id="2" name="TextBox 1"/>
        <cdr:cNvSpPr txBox="1"/>
      </cdr:nvSpPr>
      <cdr:spPr>
        <a:xfrm xmlns:a="http://schemas.openxmlformats.org/drawingml/2006/main">
          <a:off x="95251" y="229088"/>
          <a:ext cx="1883018" cy="212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800" b="0" i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rPr>
            <a:t>Age-standardised rate per 100 000 population</a:t>
          </a:r>
          <a:endParaRPr lang="en-US" sz="800" b="0" i="0">
            <a:solidFill>
              <a:srgbClr val="000000"/>
            </a:solidFill>
            <a:effectLst/>
            <a:latin typeface="Arial Narrow" panose="020B0606020202030204" pitchFamily="34" charset="0"/>
          </a:endParaRPr>
        </a:p>
        <a:p xmlns:a="http://schemas.openxmlformats.org/drawingml/2006/main"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2.xml><?xml version="1.0" encoding="utf-8"?>
<c:userShapes xmlns:c="http://schemas.openxmlformats.org/drawingml/2006/chart">
  <cdr:absSizeAnchor xmlns:cdr="http://schemas.openxmlformats.org/drawingml/2006/chartDrawing">
    <cdr:from>
      <cdr:x>0.25203</cdr:x>
      <cdr:y>0.9534</cdr:y>
    </cdr:from>
    <cdr:ext cx="2005972" cy="304745"/>
    <cdr:sp macro="" textlink="">
      <cdr:nvSpPr>
        <cdr:cNvPr id="2" name="TextBox 1"/>
        <cdr:cNvSpPr txBox="1"/>
      </cdr:nvSpPr>
      <cdr:spPr>
        <a:xfrm xmlns:a="http://schemas.openxmlformats.org/drawingml/2006/main">
          <a:off x="681404" y="6128670"/>
          <a:ext cx="2011415" cy="2995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 b="0" i="0">
              <a:solidFill>
                <a:srgbClr val="000000"/>
              </a:solidFill>
              <a:latin typeface="Arial Narrow" panose="020B0606020202030204" pitchFamily="34" charset="0"/>
            </a:rPr>
            <a:t>Age</a:t>
          </a:r>
          <a:r>
            <a:rPr lang="en-US" sz="800" b="0" i="0" baseline="0">
              <a:solidFill>
                <a:srgbClr val="000000"/>
              </a:solidFill>
              <a:latin typeface="Arial Narrow" panose="020B0606020202030204" pitchFamily="34" charset="0"/>
            </a:rPr>
            <a:t>-standardised rates per 100 000 population</a:t>
          </a:r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3.xml><?xml version="1.0" encoding="utf-8"?>
<c:userShapes xmlns:c="http://schemas.openxmlformats.org/drawingml/2006/chart">
  <cdr:absSizeAnchor xmlns:cdr="http://schemas.openxmlformats.org/drawingml/2006/chartDrawing">
    <cdr:from>
      <cdr:x>0.2554</cdr:x>
      <cdr:y>0.95499</cdr:y>
    </cdr:from>
    <cdr:ext cx="1937285" cy="283701"/>
    <cdr:sp macro="" textlink="">
      <cdr:nvSpPr>
        <cdr:cNvPr id="2" name="TextBox 1"/>
        <cdr:cNvSpPr txBox="1"/>
      </cdr:nvSpPr>
      <cdr:spPr>
        <a:xfrm xmlns:a="http://schemas.openxmlformats.org/drawingml/2006/main">
          <a:off x="670035" y="5883232"/>
          <a:ext cx="1938496" cy="2772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b="0" i="0">
              <a:solidFill>
                <a:srgbClr val="000000"/>
              </a:solidFill>
              <a:latin typeface="Arial Narrow" panose="020B0606020202030204" pitchFamily="34" charset="0"/>
            </a:rPr>
            <a:t>Age</a:t>
          </a:r>
          <a:r>
            <a:rPr lang="en-US" sz="800" b="0" i="0" baseline="0">
              <a:solidFill>
                <a:srgbClr val="000000"/>
              </a:solidFill>
              <a:latin typeface="Arial Narrow" panose="020B0606020202030204" pitchFamily="34" charset="0"/>
            </a:rPr>
            <a:t>-standardised rates per 100 000 population</a:t>
          </a:r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4.xml><?xml version="1.0" encoding="utf-8"?>
<c:userShapes xmlns:c="http://schemas.openxmlformats.org/drawingml/2006/chart">
  <cdr:absSizeAnchor xmlns:cdr="http://schemas.openxmlformats.org/drawingml/2006/chartDrawing">
    <cdr:from>
      <cdr:x>0</cdr:x>
      <cdr:y>0.012</cdr:y>
    </cdr:from>
    <cdr:ext cx="2049035" cy="237337"/>
    <cdr:sp macro="" textlink="">
      <cdr:nvSpPr>
        <cdr:cNvPr id="2" name="TextBox 1"/>
        <cdr:cNvSpPr txBox="1"/>
      </cdr:nvSpPr>
      <cdr:spPr>
        <a:xfrm xmlns:a="http://schemas.openxmlformats.org/drawingml/2006/main">
          <a:off x="0" y="33972"/>
          <a:ext cx="1927609" cy="2525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750" b="0" i="0">
              <a:solidFill>
                <a:srgbClr val="000000"/>
              </a:solidFill>
              <a:latin typeface="Arial Narrow" panose="020B0606020202030204" pitchFamily="34" charset="0"/>
            </a:rPr>
            <a:t>Deaths per 100 000 population</a:t>
          </a:r>
        </a:p>
      </cdr:txBody>
    </cdr:sp>
  </cdr:abs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0.1521</cdr:x>
      <cdr:y>0.15646</cdr:y>
    </cdr:from>
    <cdr:to>
      <cdr:x>0.87762</cdr:x>
      <cdr:y>0.24197</cdr:y>
    </cdr:to>
    <cdr:cxnSp macro="">
      <cdr:nvCxnSpPr>
        <cdr:cNvPr id="2" name="Bein örvartenging 1">
          <a:extLst xmlns:a="http://schemas.openxmlformats.org/drawingml/2006/main">
            <a:ext uri="{FF2B5EF4-FFF2-40B4-BE49-F238E27FC236}">
              <a16:creationId xmlns:a16="http://schemas.microsoft.com/office/drawing/2014/main" id="{55083E21-0C9C-D214-BAC2-851E57B10552}"/>
            </a:ext>
          </a:extLst>
        </cdr:cNvPr>
        <cdr:cNvCxnSpPr/>
      </cdr:nvCxnSpPr>
      <cdr:spPr>
        <a:xfrm xmlns:a="http://schemas.openxmlformats.org/drawingml/2006/main" flipV="1">
          <a:off x="1035844" y="806055"/>
          <a:ext cx="4941094" cy="440531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0070C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0.87304</cdr:x>
      <cdr:y>0.10724</cdr:y>
    </cdr:from>
    <cdr:to>
      <cdr:x>0.98319</cdr:x>
      <cdr:y>0.19123</cdr:y>
    </cdr:to>
    <cdr:sp macro="" textlink="">
      <cdr:nvSpPr>
        <cdr:cNvPr id="6" name="Textarammi 6">
          <a:extLst xmlns:a="http://schemas.openxmlformats.org/drawingml/2006/main">
            <a:ext uri="{FF2B5EF4-FFF2-40B4-BE49-F238E27FC236}">
              <a16:creationId xmlns:a16="http://schemas.microsoft.com/office/drawing/2014/main" id="{B97F6A26-A958-E638-1059-D9D0454EEE99}"/>
            </a:ext>
          </a:extLst>
        </cdr:cNvPr>
        <cdr:cNvSpPr txBox="1"/>
      </cdr:nvSpPr>
      <cdr:spPr>
        <a:xfrm xmlns:a="http://schemas.openxmlformats.org/drawingml/2006/main">
          <a:off x="4418450" y="345239"/>
          <a:ext cx="557457" cy="2703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s-IS" sz="1000" b="1" dirty="0">
              <a:solidFill>
                <a:srgbClr val="0070C0"/>
              </a:solidFill>
            </a:rPr>
            <a:t>11%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25E8F-FA47-40F7-934B-B116323B4B35}" type="datetimeFigureOut">
              <a:rPr lang="is-IS" smtClean="0"/>
              <a:t>26.08.2025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3824-A9EE-47D3-B313-C33C0EEF2F7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8128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2904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uppfært: 14.05.19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DF20-EE2F-4765-98F2-DCC6C967E190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D3824-A9EE-47D3-B313-C33C0EEF2F73}" type="slidenum">
              <a:rPr lang="is-IS" smtClean="0"/>
              <a:t>54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71184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D3824-A9EE-47D3-B313-C33C0EEF2F73}" type="slidenum">
              <a:rPr lang="is-IS" smtClean="0"/>
              <a:t>55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67976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5C45-CEF3-40BC-A591-67A780FDF7D2}" type="slidenum">
              <a:rPr lang="is-IS" smtClean="0"/>
              <a:t>57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2064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ega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B587-524C-538E-78AA-33323C882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10909300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Stór og mikil 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EF074-B3BF-E400-4071-52ABCC818B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810001"/>
            <a:ext cx="10909300" cy="75247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Undirfyrirsögn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631B8-4391-977F-C10E-DF7F14D7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2319" y="6356349"/>
            <a:ext cx="1500869" cy="365125"/>
          </a:xfrm>
        </p:spPr>
        <p:txBody>
          <a:bodyPr/>
          <a:lstStyle/>
          <a:p>
            <a:fld id="{A131C8B7-FEC8-4A65-AFB0-48CCC527E979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988CC-E84F-EDCC-C035-A446248C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F3B0E-7569-004B-1AA4-A60A0B19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357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yrirsögn og texti 2 dálk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612D-B0CF-BF3E-DCF7-F6A8254C7C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0" y="836613"/>
            <a:ext cx="10901817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0998C-7E57-4F5B-FD85-68EE2DF9A82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1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291B4-D3C4-A25A-FC89-68A558D1A1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6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C806C-3BD5-9437-FFE8-4F48756D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F595-21F7-424E-8E48-E2D6429F666C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C2F98-F910-6A44-6EC8-43AD58A8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07987-D9C2-7729-F016-559E0AAD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F9977F-B68F-BF05-E875-B630C796C28D}"/>
              </a:ext>
            </a:extLst>
          </p:cNvPr>
          <p:cNvCxnSpPr/>
          <p:nvPr userDrawn="1"/>
        </p:nvCxnSpPr>
        <p:spPr>
          <a:xfrm flipV="1">
            <a:off x="6096000" y="1844675"/>
            <a:ext cx="0" cy="43211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71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052A-EE4A-0CD7-40EE-BFB6F6547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836613"/>
            <a:ext cx="10909300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65D3B-F02B-A784-8810-146CFDA2E5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1880886"/>
            <a:ext cx="5157787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517474"/>
            <a:ext cx="5157787" cy="36607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32350-163D-944E-23AE-2582E5752AA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4387" y="1880886"/>
            <a:ext cx="5158800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A3F6C-406B-BE77-A52E-A82ECFA7426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74387" y="2517474"/>
            <a:ext cx="5158800" cy="36483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E9A7-FC32-4348-8689-D5B372C65DA0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62E33E-F856-A770-B56F-B46E9C75F361}"/>
              </a:ext>
            </a:extLst>
          </p:cNvPr>
          <p:cNvCxnSpPr/>
          <p:nvPr userDrawn="1"/>
        </p:nvCxnSpPr>
        <p:spPr>
          <a:xfrm flipV="1">
            <a:off x="6096000" y="1844675"/>
            <a:ext cx="0" cy="43211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61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i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54D-A51D-4BCC-92DA-2D86FA83181F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FE065-5FA3-28C3-880F-8EF9F798BEFA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02E4FB-DC40-07D4-CCD6-777CFEFD9679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785DAC-6004-1483-1590-27A9816F3AF1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37BBBD3-317E-4240-45E5-E25A1F20CE01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48FD382-1DF9-E2AC-7F07-38D62EE3FD75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65D60-6C01-D19F-37A1-F3D704DCF52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74CABD-87FE-3744-F8EC-E745BE4DF79E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40338F-BF66-AE7B-264F-C34E6C98899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8464F8C-CF6E-9B54-0CF0-43F1B83B0126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4BF9D4-E579-E236-0680-B92F64298B72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617B1B6-D5B2-A557-4570-64BA92BC2699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8DA24E9-152C-288B-4DCF-98E475B9A9E5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7FBC541-5883-B04D-CA87-6B87702D84FD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CA84C91-04F7-D24E-B4B3-EB5624AA75D4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879CB66-F4F4-A70E-A3AE-C73B68F4245F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D3AFFD-35CB-CF51-1B21-BB46BCB3BA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97A5-B8E8-EC8A-F417-96FC162AB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8" y="1989138"/>
            <a:ext cx="5101015" cy="403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3518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5455-C661-48DC-81A4-00731A054978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89138"/>
            <a:ext cx="10904083" cy="4099667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</p:spTree>
    <p:extLst>
      <p:ext uri="{BB962C8B-B14F-4D97-AF65-F5344CB8AC3E}">
        <p14:creationId xmlns:p14="http://schemas.microsoft.com/office/powerpoint/2010/main" val="2937801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7BBF-8728-404E-998F-E921F3DFE814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3" name="Chart Placeholder 11">
            <a:extLst>
              <a:ext uri="{FF2B5EF4-FFF2-40B4-BE49-F238E27FC236}">
                <a16:creationId xmlns:a16="http://schemas.microsoft.com/office/drawing/2014/main" id="{FE87B64E-147B-3168-3532-D3F10F582A0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3956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1A21F7-DD63-3B29-CCBF-D9D72B7C8E6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58232"/>
            <a:ext cx="0" cy="413057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72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1157-3D59-4FED-B81A-9D535E1EA47A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8" y="1958231"/>
            <a:ext cx="5088654" cy="4130574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FE065-5FA3-28C3-880F-8EF9F798BEFA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02E4FB-DC40-07D4-CCD6-777CFEFD9679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785DAC-6004-1483-1590-27A9816F3AF1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37BBBD3-317E-4240-45E5-E25A1F20CE01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48FD382-1DF9-E2AC-7F07-38D62EE3FD75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65D60-6C01-D19F-37A1-F3D704DCF52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74CABD-87FE-3744-F8EC-E745BE4DF79E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40338F-BF66-AE7B-264F-C34E6C98899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8464F8C-CF6E-9B54-0CF0-43F1B83B0126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4BF9D4-E579-E236-0680-B92F64298B72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617B1B6-D5B2-A557-4570-64BA92BC2699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8DA24E9-152C-288B-4DCF-98E475B9A9E5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7FBC541-5883-B04D-CA87-6B87702D84FD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CA84C91-04F7-D24E-B4B3-EB5624AA75D4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879CB66-F4F4-A70E-A3AE-C73B68F4245F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D3AFFD-35CB-CF51-1B21-BB46BCB3BA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380064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481262"/>
            <a:ext cx="5157787" cy="3684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Smá texti um grafið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A5001-19CC-40F0-8416-F6A25F473517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11F6108C-1E85-4B80-044D-B966407D8A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1516063"/>
            <a:ext cx="5472113" cy="4649787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45B7F2F-1F62-1E70-6A4A-C2A2B0937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1516063"/>
            <a:ext cx="5150304" cy="7747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Fyrirsögn</a:t>
            </a:r>
          </a:p>
        </p:txBody>
      </p:sp>
    </p:spTree>
    <p:extLst>
      <p:ext uri="{BB962C8B-B14F-4D97-AF65-F5344CB8AC3E}">
        <p14:creationId xmlns:p14="http://schemas.microsoft.com/office/powerpoint/2010/main" val="63013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6179-219E-6ABD-E5E5-F1CF16D09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951D2-3E94-C27A-EC93-81161B6E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297A-08D3-4897-B812-A11E58CFBF1B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3189C-392A-D0BD-BD71-F25C1D62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DC868-B1DE-540F-67B0-BD0150E0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51956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h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8668-7CBC-476C-9C78-A636E70B69C7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3772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CDB5-AB15-4C32-BE85-EB0AEDBE8C19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5F1F4-4BBD-2997-2F98-52DF559D410D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ACB7E98-F3BF-878C-F4F7-3CF6B67150FA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2A1902-B410-C4CA-C7FD-F1FCF809463C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115E2B-C757-09C6-7B22-03D6E1061C27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C8C0200-06B2-1033-BD18-D42D4CBED144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880F81-EB30-30AE-46C7-1687B99F355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07B183D-8EE9-ACD1-21B1-5E8D8143C45B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6C9BFED-1DA1-4CD2-9014-488C82767A6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6EB86C-063A-3692-0340-2B7B43B7554A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2FDEB2-7F5D-5D78-07C1-71AA59A1A1D0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24B54D5-9A87-BB47-4A30-E448E97C021B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482BC4F-B0F8-DE3A-1042-F82CF4A4088B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962851-87B2-22F8-082C-896D9F6BD3D3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85B48D-86D5-3AFE-5AC8-710E00FA7D1E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C9D6AFD-2C01-2559-93FE-8A3704DB52F7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328A93B-A904-D44E-FF39-6B0B676CF8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136514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10909300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10909300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10CA7C70-31F8-466A-958F-A15FCC71AB45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7070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ð 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75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Hví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D2BED9-EC31-9000-4D60-0AB82FBBDD48}"/>
              </a:ext>
            </a:extLst>
          </p:cNvPr>
          <p:cNvGrpSpPr/>
          <p:nvPr userDrawn="1"/>
        </p:nvGrpSpPr>
        <p:grpSpPr>
          <a:xfrm>
            <a:off x="4120408" y="2911049"/>
            <a:ext cx="3951185" cy="1035903"/>
            <a:chOff x="4120408" y="2911049"/>
            <a:chExt cx="3951185" cy="103590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5038A6C-8CBC-5125-2745-E2B019CFA5AD}"/>
                </a:ext>
              </a:extLst>
            </p:cNvPr>
            <p:cNvGrpSpPr/>
            <p:nvPr userDrawn="1"/>
          </p:nvGrpSpPr>
          <p:grpSpPr>
            <a:xfrm>
              <a:off x="5567212" y="3219760"/>
              <a:ext cx="2504381" cy="411695"/>
              <a:chOff x="5562065" y="3289914"/>
              <a:chExt cx="2504381" cy="41169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B02B1D2-84E3-7963-A6A4-4CACF2033883}"/>
                  </a:ext>
                </a:extLst>
              </p:cNvPr>
              <p:cNvSpPr/>
              <p:nvPr/>
            </p:nvSpPr>
            <p:spPr>
              <a:xfrm>
                <a:off x="5562065" y="3376164"/>
                <a:ext cx="169705" cy="319799"/>
              </a:xfrm>
              <a:custGeom>
                <a:avLst/>
                <a:gdLst>
                  <a:gd name="connsiteX0" fmla="*/ 66036 w 169705"/>
                  <a:gd name="connsiteY0" fmla="*/ 0 h 319799"/>
                  <a:gd name="connsiteX1" fmla="*/ 66036 w 169705"/>
                  <a:gd name="connsiteY1" fmla="*/ 295909 h 319799"/>
                  <a:gd name="connsiteX2" fmla="*/ 169706 w 169705"/>
                  <a:gd name="connsiteY2" fmla="*/ 295909 h 319799"/>
                  <a:gd name="connsiteX3" fmla="*/ 169706 w 169705"/>
                  <a:gd name="connsiteY3" fmla="*/ 319799 h 319799"/>
                  <a:gd name="connsiteX4" fmla="*/ 0 w 169705"/>
                  <a:gd name="connsiteY4" fmla="*/ 319799 h 319799"/>
                  <a:gd name="connsiteX5" fmla="*/ 0 w 169705"/>
                  <a:gd name="connsiteY5" fmla="*/ 0 h 319799"/>
                  <a:gd name="connsiteX6" fmla="*/ 66036 w 169705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5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C884514-E651-29B4-FD89-FC194D796E69}"/>
                  </a:ext>
                </a:extLst>
              </p:cNvPr>
              <p:cNvSpPr/>
              <p:nvPr/>
            </p:nvSpPr>
            <p:spPr>
              <a:xfrm>
                <a:off x="5753593" y="3376164"/>
                <a:ext cx="249481" cy="319799"/>
              </a:xfrm>
              <a:custGeom>
                <a:avLst/>
                <a:gdLst>
                  <a:gd name="connsiteX0" fmla="*/ 155408 w 249481"/>
                  <a:gd name="connsiteY0" fmla="*/ 0 h 319799"/>
                  <a:gd name="connsiteX1" fmla="*/ 249482 w 249481"/>
                  <a:gd name="connsiteY1" fmla="*/ 319799 h 319799"/>
                  <a:gd name="connsiteX2" fmla="*/ 181750 w 249481"/>
                  <a:gd name="connsiteY2" fmla="*/ 319799 h 319799"/>
                  <a:gd name="connsiteX3" fmla="*/ 159825 w 249481"/>
                  <a:gd name="connsiteY3" fmla="*/ 243612 h 319799"/>
                  <a:gd name="connsiteX4" fmla="*/ 49951 w 249481"/>
                  <a:gd name="connsiteY4" fmla="*/ 243612 h 319799"/>
                  <a:gd name="connsiteX5" fmla="*/ 26808 w 249481"/>
                  <a:gd name="connsiteY5" fmla="*/ 319799 h 319799"/>
                  <a:gd name="connsiteX6" fmla="*/ 0 w 249481"/>
                  <a:gd name="connsiteY6" fmla="*/ 319799 h 319799"/>
                  <a:gd name="connsiteX7" fmla="*/ 98399 w 249481"/>
                  <a:gd name="connsiteY7" fmla="*/ 0 h 319799"/>
                  <a:gd name="connsiteX8" fmla="*/ 155408 w 249481"/>
                  <a:gd name="connsiteY8" fmla="*/ 0 h 319799"/>
                  <a:gd name="connsiteX9" fmla="*/ 56918 w 249481"/>
                  <a:gd name="connsiteY9" fmla="*/ 220003 h 319799"/>
                  <a:gd name="connsiteX10" fmla="*/ 153143 w 249481"/>
                  <a:gd name="connsiteY10" fmla="*/ 220003 h 319799"/>
                  <a:gd name="connsiteX11" fmla="*/ 106391 w 249481"/>
                  <a:gd name="connsiteY11" fmla="*/ 57847 h 319799"/>
                  <a:gd name="connsiteX12" fmla="*/ 56918 w 249481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1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399" y="0"/>
                    </a:lnTo>
                    <a:lnTo>
                      <a:pt x="155408" y="0"/>
                    </a:lnTo>
                    <a:close/>
                    <a:moveTo>
                      <a:pt x="56918" y="220003"/>
                    </a:moveTo>
                    <a:lnTo>
                      <a:pt x="153143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5F292F-1EF2-6CB9-D1DF-9F5287D922AD}"/>
                  </a:ext>
                </a:extLst>
              </p:cNvPr>
              <p:cNvSpPr/>
              <p:nvPr/>
            </p:nvSpPr>
            <p:spPr>
              <a:xfrm>
                <a:off x="6042667" y="3376164"/>
                <a:ext cx="217312" cy="319799"/>
              </a:xfrm>
              <a:custGeom>
                <a:avLst/>
                <a:gdLst>
                  <a:gd name="connsiteX0" fmla="*/ 217312 w 217312"/>
                  <a:gd name="connsiteY0" fmla="*/ 0 h 319799"/>
                  <a:gd name="connsiteX1" fmla="*/ 217312 w 217312"/>
                  <a:gd name="connsiteY1" fmla="*/ 319799 h 319799"/>
                  <a:gd name="connsiteX2" fmla="*/ 166132 w 217312"/>
                  <a:gd name="connsiteY2" fmla="*/ 319799 h 319799"/>
                  <a:gd name="connsiteX3" fmla="*/ 24372 w 217312"/>
                  <a:gd name="connsiteY3" fmla="*/ 75718 h 319799"/>
                  <a:gd name="connsiteX4" fmla="*/ 24372 w 217312"/>
                  <a:gd name="connsiteY4" fmla="*/ 319799 h 319799"/>
                  <a:gd name="connsiteX5" fmla="*/ 0 w 217312"/>
                  <a:gd name="connsiteY5" fmla="*/ 319799 h 319799"/>
                  <a:gd name="connsiteX6" fmla="*/ 0 w 217312"/>
                  <a:gd name="connsiteY6" fmla="*/ 0 h 319799"/>
                  <a:gd name="connsiteX7" fmla="*/ 50429 w 217312"/>
                  <a:gd name="connsiteY7" fmla="*/ 0 h 319799"/>
                  <a:gd name="connsiteX8" fmla="*/ 193976 w 217312"/>
                  <a:gd name="connsiteY8" fmla="*/ 244176 h 319799"/>
                  <a:gd name="connsiteX9" fmla="*/ 193976 w 217312"/>
                  <a:gd name="connsiteY9" fmla="*/ 0 h 319799"/>
                  <a:gd name="connsiteX10" fmla="*/ 217312 w 217312"/>
                  <a:gd name="connsiteY10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312" h="319799">
                    <a:moveTo>
                      <a:pt x="217312" y="0"/>
                    </a:moveTo>
                    <a:lnTo>
                      <a:pt x="217312" y="319799"/>
                    </a:lnTo>
                    <a:lnTo>
                      <a:pt x="166132" y="319799"/>
                    </a:lnTo>
                    <a:lnTo>
                      <a:pt x="24372" y="75718"/>
                    </a:lnTo>
                    <a:lnTo>
                      <a:pt x="24372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50429" y="0"/>
                    </a:lnTo>
                    <a:lnTo>
                      <a:pt x="193976" y="244176"/>
                    </a:lnTo>
                    <a:lnTo>
                      <a:pt x="193976" y="0"/>
                    </a:lnTo>
                    <a:lnTo>
                      <a:pt x="217312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5F5AA0D-B814-40B1-6208-9665DB123AF3}"/>
                  </a:ext>
                </a:extLst>
              </p:cNvPr>
              <p:cNvSpPr/>
              <p:nvPr/>
            </p:nvSpPr>
            <p:spPr>
              <a:xfrm>
                <a:off x="6321507" y="3376164"/>
                <a:ext cx="252009" cy="319799"/>
              </a:xfrm>
              <a:custGeom>
                <a:avLst/>
                <a:gdLst>
                  <a:gd name="connsiteX0" fmla="*/ 0 w 252009"/>
                  <a:gd name="connsiteY0" fmla="*/ 319799 h 319799"/>
                  <a:gd name="connsiteX1" fmla="*/ 0 w 252009"/>
                  <a:gd name="connsiteY1" fmla="*/ 0 h 319799"/>
                  <a:gd name="connsiteX2" fmla="*/ 107233 w 252009"/>
                  <a:gd name="connsiteY2" fmla="*/ 0 h 319799"/>
                  <a:gd name="connsiteX3" fmla="*/ 207420 w 252009"/>
                  <a:gd name="connsiteY3" fmla="*/ 33955 h 319799"/>
                  <a:gd name="connsiteX4" fmla="*/ 252009 w 252009"/>
                  <a:gd name="connsiteY4" fmla="*/ 159053 h 319799"/>
                  <a:gd name="connsiteX5" fmla="*/ 192086 w 252009"/>
                  <a:gd name="connsiteY5" fmla="*/ 297978 h 319799"/>
                  <a:gd name="connsiteX6" fmla="*/ 104319 w 252009"/>
                  <a:gd name="connsiteY6" fmla="*/ 319799 h 319799"/>
                  <a:gd name="connsiteX7" fmla="*/ 0 w 252009"/>
                  <a:gd name="connsiteY7" fmla="*/ 319799 h 319799"/>
                  <a:gd name="connsiteX8" fmla="*/ 66036 w 252009"/>
                  <a:gd name="connsiteY8" fmla="*/ 298731 h 319799"/>
                  <a:gd name="connsiteX9" fmla="*/ 99709 w 252009"/>
                  <a:gd name="connsiteY9" fmla="*/ 298731 h 319799"/>
                  <a:gd name="connsiteX10" fmla="*/ 162546 w 252009"/>
                  <a:gd name="connsiteY10" fmla="*/ 267598 h 319799"/>
                  <a:gd name="connsiteX11" fmla="*/ 180805 w 252009"/>
                  <a:gd name="connsiteY11" fmla="*/ 157736 h 319799"/>
                  <a:gd name="connsiteX12" fmla="*/ 175717 w 252009"/>
                  <a:gd name="connsiteY12" fmla="*/ 84840 h 319799"/>
                  <a:gd name="connsiteX13" fmla="*/ 134326 w 252009"/>
                  <a:gd name="connsiteY13" fmla="*/ 28405 h 319799"/>
                  <a:gd name="connsiteX14" fmla="*/ 99709 w 252009"/>
                  <a:gd name="connsiteY14" fmla="*/ 21351 h 319799"/>
                  <a:gd name="connsiteX15" fmla="*/ 66036 w 252009"/>
                  <a:gd name="connsiteY15" fmla="*/ 21351 h 319799"/>
                  <a:gd name="connsiteX16" fmla="*/ 66036 w 252009"/>
                  <a:gd name="connsiteY16" fmla="*/ 298731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2009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07233" y="0"/>
                    </a:lnTo>
                    <a:cubicBezTo>
                      <a:pt x="148999" y="0"/>
                      <a:pt x="182399" y="11287"/>
                      <a:pt x="207420" y="33955"/>
                    </a:cubicBezTo>
                    <a:cubicBezTo>
                      <a:pt x="237154" y="60856"/>
                      <a:pt x="252009" y="102524"/>
                      <a:pt x="252009" y="159053"/>
                    </a:cubicBezTo>
                    <a:cubicBezTo>
                      <a:pt x="252009" y="225741"/>
                      <a:pt x="232065" y="272018"/>
                      <a:pt x="192086" y="297978"/>
                    </a:cubicBezTo>
                    <a:cubicBezTo>
                      <a:pt x="169706" y="312557"/>
                      <a:pt x="140439" y="319799"/>
                      <a:pt x="104319" y="319799"/>
                    </a:cubicBezTo>
                    <a:lnTo>
                      <a:pt x="0" y="319799"/>
                    </a:lnTo>
                    <a:close/>
                    <a:moveTo>
                      <a:pt x="66036" y="298731"/>
                    </a:moveTo>
                    <a:lnTo>
                      <a:pt x="99709" y="298731"/>
                    </a:lnTo>
                    <a:cubicBezTo>
                      <a:pt x="127462" y="298731"/>
                      <a:pt x="148442" y="288384"/>
                      <a:pt x="162546" y="267598"/>
                    </a:cubicBezTo>
                    <a:cubicBezTo>
                      <a:pt x="174692" y="249820"/>
                      <a:pt x="180805" y="213138"/>
                      <a:pt x="180805" y="157736"/>
                    </a:cubicBezTo>
                    <a:cubicBezTo>
                      <a:pt x="180805" y="123687"/>
                      <a:pt x="179109" y="99421"/>
                      <a:pt x="175717" y="84840"/>
                    </a:cubicBezTo>
                    <a:cubicBezTo>
                      <a:pt x="169421" y="57375"/>
                      <a:pt x="155590" y="38564"/>
                      <a:pt x="134326" y="28405"/>
                    </a:cubicBezTo>
                    <a:cubicBezTo>
                      <a:pt x="124548" y="23703"/>
                      <a:pt x="113073" y="21351"/>
                      <a:pt x="99709" y="21351"/>
                    </a:cubicBezTo>
                    <a:lnTo>
                      <a:pt x="66036" y="21351"/>
                    </a:lnTo>
                    <a:lnTo>
                      <a:pt x="66036" y="298731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99E1D9C-24F9-70AD-6765-493C312803DF}"/>
                  </a:ext>
                </a:extLst>
              </p:cNvPr>
              <p:cNvSpPr/>
              <p:nvPr/>
            </p:nvSpPr>
            <p:spPr>
              <a:xfrm>
                <a:off x="6607667" y="3370711"/>
                <a:ext cx="223425" cy="330898"/>
              </a:xfrm>
              <a:custGeom>
                <a:avLst/>
                <a:gdLst>
                  <a:gd name="connsiteX0" fmla="*/ 209594 w 223425"/>
                  <a:gd name="connsiteY0" fmla="*/ 90767 h 330898"/>
                  <a:gd name="connsiteX1" fmla="*/ 176957 w 223425"/>
                  <a:gd name="connsiteY1" fmla="*/ 99138 h 330898"/>
                  <a:gd name="connsiteX2" fmla="*/ 179871 w 223425"/>
                  <a:gd name="connsiteY2" fmla="*/ 72708 h 330898"/>
                  <a:gd name="connsiteX3" fmla="*/ 165289 w 223425"/>
                  <a:gd name="connsiteY3" fmla="*/ 39693 h 330898"/>
                  <a:gd name="connsiteX4" fmla="*/ 109225 w 223425"/>
                  <a:gd name="connsiteY4" fmla="*/ 19564 h 330898"/>
                  <a:gd name="connsiteX5" fmla="*/ 55131 w 223425"/>
                  <a:gd name="connsiteY5" fmla="*/ 41574 h 330898"/>
                  <a:gd name="connsiteX6" fmla="*/ 46570 w 223425"/>
                  <a:gd name="connsiteY6" fmla="*/ 69416 h 330898"/>
                  <a:gd name="connsiteX7" fmla="*/ 54095 w 223425"/>
                  <a:gd name="connsiteY7" fmla="*/ 95469 h 330898"/>
                  <a:gd name="connsiteX8" fmla="*/ 106960 w 223425"/>
                  <a:gd name="connsiteY8" fmla="*/ 127073 h 330898"/>
                  <a:gd name="connsiteX9" fmla="*/ 212508 w 223425"/>
                  <a:gd name="connsiteY9" fmla="*/ 190563 h 330898"/>
                  <a:gd name="connsiteX10" fmla="*/ 223425 w 223425"/>
                  <a:gd name="connsiteY10" fmla="*/ 236746 h 330898"/>
                  <a:gd name="connsiteX11" fmla="*/ 176195 w 223425"/>
                  <a:gd name="connsiteY11" fmla="*/ 315944 h 330898"/>
                  <a:gd name="connsiteX12" fmla="*/ 110159 w 223425"/>
                  <a:gd name="connsiteY12" fmla="*/ 330898 h 330898"/>
                  <a:gd name="connsiteX13" fmla="*/ 9039 w 223425"/>
                  <a:gd name="connsiteY13" fmla="*/ 284245 h 330898"/>
                  <a:gd name="connsiteX14" fmla="*/ 0 w 223425"/>
                  <a:gd name="connsiteY14" fmla="*/ 248597 h 330898"/>
                  <a:gd name="connsiteX15" fmla="*/ 1229 w 223425"/>
                  <a:gd name="connsiteY15" fmla="*/ 225835 h 330898"/>
                  <a:gd name="connsiteX16" fmla="*/ 36314 w 223425"/>
                  <a:gd name="connsiteY16" fmla="*/ 216241 h 330898"/>
                  <a:gd name="connsiteX17" fmla="*/ 30952 w 223425"/>
                  <a:gd name="connsiteY17" fmla="*/ 251607 h 330898"/>
                  <a:gd name="connsiteX18" fmla="*/ 56064 w 223425"/>
                  <a:gd name="connsiteY18" fmla="*/ 298448 h 330898"/>
                  <a:gd name="connsiteX19" fmla="*/ 104330 w 223425"/>
                  <a:gd name="connsiteY19" fmla="*/ 312745 h 330898"/>
                  <a:gd name="connsiteX20" fmla="*/ 153997 w 223425"/>
                  <a:gd name="connsiteY20" fmla="*/ 294686 h 330898"/>
                  <a:gd name="connsiteX21" fmla="*/ 170082 w 223425"/>
                  <a:gd name="connsiteY21" fmla="*/ 258849 h 330898"/>
                  <a:gd name="connsiteX22" fmla="*/ 134531 w 223425"/>
                  <a:gd name="connsiteY22" fmla="*/ 209846 h 330898"/>
                  <a:gd name="connsiteX23" fmla="*/ 86549 w 223425"/>
                  <a:gd name="connsiteY23" fmla="*/ 190186 h 330898"/>
                  <a:gd name="connsiteX24" fmla="*/ 24930 w 223425"/>
                  <a:gd name="connsiteY24" fmla="*/ 153881 h 330898"/>
                  <a:gd name="connsiteX25" fmla="*/ 2072 w 223425"/>
                  <a:gd name="connsiteY25" fmla="*/ 89450 h 330898"/>
                  <a:gd name="connsiteX26" fmla="*/ 30110 w 223425"/>
                  <a:gd name="connsiteY26" fmla="*/ 26900 h 330898"/>
                  <a:gd name="connsiteX27" fmla="*/ 112231 w 223425"/>
                  <a:gd name="connsiteY27" fmla="*/ 0 h 330898"/>
                  <a:gd name="connsiteX28" fmla="*/ 193418 w 223425"/>
                  <a:gd name="connsiteY28" fmla="*/ 32074 h 330898"/>
                  <a:gd name="connsiteX29" fmla="*/ 208752 w 223425"/>
                  <a:gd name="connsiteY29" fmla="*/ 69604 h 330898"/>
                  <a:gd name="connsiteX30" fmla="*/ 209685 w 223425"/>
                  <a:gd name="connsiteY30" fmla="*/ 90672 h 33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3425" h="330898">
                    <a:moveTo>
                      <a:pt x="209594" y="90767"/>
                    </a:moveTo>
                    <a:lnTo>
                      <a:pt x="176957" y="99138"/>
                    </a:lnTo>
                    <a:cubicBezTo>
                      <a:pt x="178927" y="88509"/>
                      <a:pt x="179871" y="79668"/>
                      <a:pt x="179871" y="72708"/>
                    </a:cubicBezTo>
                    <a:cubicBezTo>
                      <a:pt x="179871" y="60667"/>
                      <a:pt x="174977" y="49663"/>
                      <a:pt x="165289" y="39693"/>
                    </a:cubicBezTo>
                    <a:cubicBezTo>
                      <a:pt x="152301" y="26242"/>
                      <a:pt x="133586" y="19564"/>
                      <a:pt x="109225" y="19564"/>
                    </a:cubicBezTo>
                    <a:cubicBezTo>
                      <a:pt x="82690" y="19564"/>
                      <a:pt x="64727" y="26900"/>
                      <a:pt x="55131" y="41574"/>
                    </a:cubicBezTo>
                    <a:cubicBezTo>
                      <a:pt x="49484" y="50321"/>
                      <a:pt x="46570" y="59633"/>
                      <a:pt x="46570" y="69416"/>
                    </a:cubicBezTo>
                    <a:cubicBezTo>
                      <a:pt x="46570" y="78633"/>
                      <a:pt x="49109" y="87287"/>
                      <a:pt x="54095" y="95469"/>
                    </a:cubicBezTo>
                    <a:cubicBezTo>
                      <a:pt x="60583" y="106098"/>
                      <a:pt x="78171" y="116632"/>
                      <a:pt x="106960" y="127073"/>
                    </a:cubicBezTo>
                    <a:cubicBezTo>
                      <a:pt x="164436" y="148049"/>
                      <a:pt x="199622" y="169212"/>
                      <a:pt x="212508" y="190563"/>
                    </a:cubicBezTo>
                    <a:cubicBezTo>
                      <a:pt x="219851" y="203072"/>
                      <a:pt x="223425" y="218405"/>
                      <a:pt x="223425" y="236746"/>
                    </a:cubicBezTo>
                    <a:cubicBezTo>
                      <a:pt x="223425" y="271736"/>
                      <a:pt x="207625" y="298073"/>
                      <a:pt x="176195" y="315944"/>
                    </a:cubicBezTo>
                    <a:cubicBezTo>
                      <a:pt x="158698" y="325913"/>
                      <a:pt x="136591" y="330898"/>
                      <a:pt x="110159" y="330898"/>
                    </a:cubicBezTo>
                    <a:cubicBezTo>
                      <a:pt x="59172" y="330898"/>
                      <a:pt x="25397" y="315379"/>
                      <a:pt x="9039" y="284245"/>
                    </a:cubicBezTo>
                    <a:cubicBezTo>
                      <a:pt x="3017" y="272865"/>
                      <a:pt x="0" y="261013"/>
                      <a:pt x="0" y="248597"/>
                    </a:cubicBezTo>
                    <a:cubicBezTo>
                      <a:pt x="0" y="242953"/>
                      <a:pt x="376" y="235429"/>
                      <a:pt x="1229" y="225835"/>
                    </a:cubicBezTo>
                    <a:lnTo>
                      <a:pt x="36314" y="216241"/>
                    </a:lnTo>
                    <a:cubicBezTo>
                      <a:pt x="32739" y="229974"/>
                      <a:pt x="30952" y="241731"/>
                      <a:pt x="30952" y="251607"/>
                    </a:cubicBezTo>
                    <a:cubicBezTo>
                      <a:pt x="30952" y="271171"/>
                      <a:pt x="39330" y="286785"/>
                      <a:pt x="56064" y="298448"/>
                    </a:cubicBezTo>
                    <a:cubicBezTo>
                      <a:pt x="69519" y="307948"/>
                      <a:pt x="85604" y="312745"/>
                      <a:pt x="104330" y="312745"/>
                    </a:cubicBezTo>
                    <a:cubicBezTo>
                      <a:pt x="124935" y="312745"/>
                      <a:pt x="141486" y="306725"/>
                      <a:pt x="153997" y="294686"/>
                    </a:cubicBezTo>
                    <a:cubicBezTo>
                      <a:pt x="164720" y="284339"/>
                      <a:pt x="170082" y="272394"/>
                      <a:pt x="170082" y="258849"/>
                    </a:cubicBezTo>
                    <a:cubicBezTo>
                      <a:pt x="170082" y="239003"/>
                      <a:pt x="158232" y="222731"/>
                      <a:pt x="134531" y="209846"/>
                    </a:cubicBezTo>
                    <a:cubicBezTo>
                      <a:pt x="129818" y="207306"/>
                      <a:pt x="113824" y="200815"/>
                      <a:pt x="86549" y="190186"/>
                    </a:cubicBezTo>
                    <a:cubicBezTo>
                      <a:pt x="57760" y="178899"/>
                      <a:pt x="37258" y="166860"/>
                      <a:pt x="24930" y="153881"/>
                    </a:cubicBezTo>
                    <a:cubicBezTo>
                      <a:pt x="9687" y="137985"/>
                      <a:pt x="2072" y="116445"/>
                      <a:pt x="2072" y="89450"/>
                    </a:cubicBezTo>
                    <a:cubicBezTo>
                      <a:pt x="2072" y="64149"/>
                      <a:pt x="11384" y="43267"/>
                      <a:pt x="30110" y="26900"/>
                    </a:cubicBezTo>
                    <a:cubicBezTo>
                      <a:pt x="50611" y="8936"/>
                      <a:pt x="77989" y="0"/>
                      <a:pt x="112231" y="0"/>
                    </a:cubicBezTo>
                    <a:cubicBezTo>
                      <a:pt x="147975" y="0"/>
                      <a:pt x="174977" y="10722"/>
                      <a:pt x="193418" y="32074"/>
                    </a:cubicBezTo>
                    <a:cubicBezTo>
                      <a:pt x="202161" y="42421"/>
                      <a:pt x="207340" y="54930"/>
                      <a:pt x="208752" y="69604"/>
                    </a:cubicBezTo>
                    <a:cubicBezTo>
                      <a:pt x="209412" y="76376"/>
                      <a:pt x="209685" y="83336"/>
                      <a:pt x="209685" y="90672"/>
                    </a:cubicBez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B491891-DF79-D4A1-3E66-5ACCBC603776}"/>
                  </a:ext>
                </a:extLst>
              </p:cNvPr>
              <p:cNvSpPr/>
              <p:nvPr/>
            </p:nvSpPr>
            <p:spPr>
              <a:xfrm>
                <a:off x="6870411" y="3376164"/>
                <a:ext cx="238564" cy="319799"/>
              </a:xfrm>
              <a:custGeom>
                <a:avLst/>
                <a:gdLst>
                  <a:gd name="connsiteX0" fmla="*/ 0 w 238564"/>
                  <a:gd name="connsiteY0" fmla="*/ 319799 h 319799"/>
                  <a:gd name="connsiteX1" fmla="*/ 0 w 238564"/>
                  <a:gd name="connsiteY1" fmla="*/ 0 h 319799"/>
                  <a:gd name="connsiteX2" fmla="*/ 110159 w 238564"/>
                  <a:gd name="connsiteY2" fmla="*/ 0 h 319799"/>
                  <a:gd name="connsiteX3" fmla="*/ 198119 w 238564"/>
                  <a:gd name="connsiteY3" fmla="*/ 19000 h 319799"/>
                  <a:gd name="connsiteX4" fmla="*/ 238565 w 238564"/>
                  <a:gd name="connsiteY4" fmla="*/ 91801 h 319799"/>
                  <a:gd name="connsiteX5" fmla="*/ 103761 w 238564"/>
                  <a:gd name="connsiteY5" fmla="*/ 186895 h 319799"/>
                  <a:gd name="connsiteX6" fmla="*/ 67732 w 238564"/>
                  <a:gd name="connsiteY6" fmla="*/ 186895 h 319799"/>
                  <a:gd name="connsiteX7" fmla="*/ 67732 w 238564"/>
                  <a:gd name="connsiteY7" fmla="*/ 319706 h 319799"/>
                  <a:gd name="connsiteX8" fmla="*/ 0 w 238564"/>
                  <a:gd name="connsiteY8" fmla="*/ 319706 h 319799"/>
                  <a:gd name="connsiteX9" fmla="*/ 0 w 238564"/>
                  <a:gd name="connsiteY9" fmla="*/ 319799 h 319799"/>
                  <a:gd name="connsiteX10" fmla="*/ 67732 w 238564"/>
                  <a:gd name="connsiteY10" fmla="*/ 164697 h 319799"/>
                  <a:gd name="connsiteX11" fmla="*/ 98217 w 238564"/>
                  <a:gd name="connsiteY11" fmla="*/ 164697 h 319799"/>
                  <a:gd name="connsiteX12" fmla="*/ 153530 w 238564"/>
                  <a:gd name="connsiteY12" fmla="*/ 147579 h 319799"/>
                  <a:gd name="connsiteX13" fmla="*/ 170833 w 238564"/>
                  <a:gd name="connsiteY13" fmla="*/ 93494 h 319799"/>
                  <a:gd name="connsiteX14" fmla="*/ 144776 w 238564"/>
                  <a:gd name="connsiteY14" fmla="*/ 32827 h 319799"/>
                  <a:gd name="connsiteX15" fmla="*/ 98217 w 238564"/>
                  <a:gd name="connsiteY15" fmla="*/ 22480 h 319799"/>
                  <a:gd name="connsiteX16" fmla="*/ 67732 w 238564"/>
                  <a:gd name="connsiteY16" fmla="*/ 22480 h 319799"/>
                  <a:gd name="connsiteX17" fmla="*/ 67732 w 238564"/>
                  <a:gd name="connsiteY17" fmla="*/ 164697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564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10159" y="0"/>
                    </a:lnTo>
                    <a:cubicBezTo>
                      <a:pt x="146848" y="0"/>
                      <a:pt x="176194" y="6302"/>
                      <a:pt x="198119" y="19000"/>
                    </a:cubicBezTo>
                    <a:cubicBezTo>
                      <a:pt x="225121" y="34614"/>
                      <a:pt x="238565" y="58880"/>
                      <a:pt x="238565" y="91801"/>
                    </a:cubicBezTo>
                    <a:cubicBezTo>
                      <a:pt x="238565" y="155196"/>
                      <a:pt x="193600" y="186895"/>
                      <a:pt x="103761" y="186895"/>
                    </a:cubicBezTo>
                    <a:lnTo>
                      <a:pt x="67732" y="186895"/>
                    </a:lnTo>
                    <a:lnTo>
                      <a:pt x="67732" y="319706"/>
                    </a:lnTo>
                    <a:lnTo>
                      <a:pt x="0" y="319706"/>
                    </a:lnTo>
                    <a:lnTo>
                      <a:pt x="0" y="319799"/>
                    </a:lnTo>
                    <a:close/>
                    <a:moveTo>
                      <a:pt x="67732" y="164697"/>
                    </a:moveTo>
                    <a:lnTo>
                      <a:pt x="98217" y="164697"/>
                    </a:lnTo>
                    <a:cubicBezTo>
                      <a:pt x="123705" y="164697"/>
                      <a:pt x="142146" y="158959"/>
                      <a:pt x="153530" y="147579"/>
                    </a:cubicBezTo>
                    <a:cubicBezTo>
                      <a:pt x="165096" y="136197"/>
                      <a:pt x="170833" y="118137"/>
                      <a:pt x="170833" y="93494"/>
                    </a:cubicBezTo>
                    <a:cubicBezTo>
                      <a:pt x="170833" y="63207"/>
                      <a:pt x="162181" y="42984"/>
                      <a:pt x="144776" y="32827"/>
                    </a:cubicBezTo>
                    <a:cubicBezTo>
                      <a:pt x="132926" y="25960"/>
                      <a:pt x="117410" y="22480"/>
                      <a:pt x="98217" y="22480"/>
                    </a:cubicBezTo>
                    <a:lnTo>
                      <a:pt x="67732" y="22480"/>
                    </a:lnTo>
                    <a:lnTo>
                      <a:pt x="67732" y="164697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74885E-23A3-E205-0FF6-7DDEF3BD01D2}"/>
                  </a:ext>
                </a:extLst>
              </p:cNvPr>
              <p:cNvSpPr/>
              <p:nvPr/>
            </p:nvSpPr>
            <p:spPr>
              <a:xfrm>
                <a:off x="7140019" y="3289914"/>
                <a:ext cx="102076" cy="406052"/>
              </a:xfrm>
              <a:custGeom>
                <a:avLst/>
                <a:gdLst>
                  <a:gd name="connsiteX0" fmla="*/ 17599 w 102076"/>
                  <a:gd name="connsiteY0" fmla="*/ 86252 h 406052"/>
                  <a:gd name="connsiteX1" fmla="*/ 84580 w 102076"/>
                  <a:gd name="connsiteY1" fmla="*/ 86252 h 406052"/>
                  <a:gd name="connsiteX2" fmla="*/ 84580 w 102076"/>
                  <a:gd name="connsiteY2" fmla="*/ 406052 h 406052"/>
                  <a:gd name="connsiteX3" fmla="*/ 17599 w 102076"/>
                  <a:gd name="connsiteY3" fmla="*/ 406052 h 406052"/>
                  <a:gd name="connsiteX4" fmla="*/ 17599 w 102076"/>
                  <a:gd name="connsiteY4" fmla="*/ 86252 h 406052"/>
                  <a:gd name="connsiteX5" fmla="*/ 18065 w 102076"/>
                  <a:gd name="connsiteY5" fmla="*/ 60481 h 406052"/>
                  <a:gd name="connsiteX6" fmla="*/ 0 w 102076"/>
                  <a:gd name="connsiteY6" fmla="*/ 60481 h 406052"/>
                  <a:gd name="connsiteX7" fmla="*/ 41208 w 102076"/>
                  <a:gd name="connsiteY7" fmla="*/ 0 h 406052"/>
                  <a:gd name="connsiteX8" fmla="*/ 102076 w 102076"/>
                  <a:gd name="connsiteY8" fmla="*/ 0 h 406052"/>
                  <a:gd name="connsiteX9" fmla="*/ 17974 w 102076"/>
                  <a:gd name="connsiteY9" fmla="*/ 60481 h 4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76" h="406052">
                    <a:moveTo>
                      <a:pt x="17599" y="86252"/>
                    </a:moveTo>
                    <a:lnTo>
                      <a:pt x="84580" y="86252"/>
                    </a:lnTo>
                    <a:lnTo>
                      <a:pt x="84580" y="406052"/>
                    </a:lnTo>
                    <a:lnTo>
                      <a:pt x="17599" y="406052"/>
                    </a:lnTo>
                    <a:lnTo>
                      <a:pt x="17599" y="86252"/>
                    </a:lnTo>
                    <a:close/>
                    <a:moveTo>
                      <a:pt x="18065" y="60481"/>
                    </a:moveTo>
                    <a:lnTo>
                      <a:pt x="0" y="60481"/>
                    </a:lnTo>
                    <a:lnTo>
                      <a:pt x="41208" y="0"/>
                    </a:lnTo>
                    <a:lnTo>
                      <a:pt x="102076" y="0"/>
                    </a:lnTo>
                    <a:lnTo>
                      <a:pt x="17974" y="60481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E3F364-837D-22C1-0E1E-41F79A04C8CA}"/>
                  </a:ext>
                </a:extLst>
              </p:cNvPr>
              <p:cNvSpPr/>
              <p:nvPr/>
            </p:nvSpPr>
            <p:spPr>
              <a:xfrm>
                <a:off x="7264953" y="3376164"/>
                <a:ext cx="230756" cy="319799"/>
              </a:xfrm>
              <a:custGeom>
                <a:avLst/>
                <a:gdLst>
                  <a:gd name="connsiteX0" fmla="*/ 230756 w 230756"/>
                  <a:gd name="connsiteY0" fmla="*/ 0 h 319799"/>
                  <a:gd name="connsiteX1" fmla="*/ 230756 w 230756"/>
                  <a:gd name="connsiteY1" fmla="*/ 23891 h 319799"/>
                  <a:gd name="connsiteX2" fmla="*/ 150787 w 230756"/>
                  <a:gd name="connsiteY2" fmla="*/ 23891 h 319799"/>
                  <a:gd name="connsiteX3" fmla="*/ 150787 w 230756"/>
                  <a:gd name="connsiteY3" fmla="*/ 319799 h 319799"/>
                  <a:gd name="connsiteX4" fmla="*/ 80425 w 230756"/>
                  <a:gd name="connsiteY4" fmla="*/ 319799 h 319799"/>
                  <a:gd name="connsiteX5" fmla="*/ 80425 w 230756"/>
                  <a:gd name="connsiteY5" fmla="*/ 23891 h 319799"/>
                  <a:gd name="connsiteX6" fmla="*/ 0 w 230756"/>
                  <a:gd name="connsiteY6" fmla="*/ 23891 h 319799"/>
                  <a:gd name="connsiteX7" fmla="*/ 0 w 230756"/>
                  <a:gd name="connsiteY7" fmla="*/ 0 h 319799"/>
                  <a:gd name="connsiteX8" fmla="*/ 230756 w 230756"/>
                  <a:gd name="connsiteY8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756" h="319799">
                    <a:moveTo>
                      <a:pt x="230756" y="0"/>
                    </a:moveTo>
                    <a:lnTo>
                      <a:pt x="230756" y="23891"/>
                    </a:lnTo>
                    <a:lnTo>
                      <a:pt x="150787" y="23891"/>
                    </a:lnTo>
                    <a:lnTo>
                      <a:pt x="150787" y="319799"/>
                    </a:lnTo>
                    <a:lnTo>
                      <a:pt x="80425" y="319799"/>
                    </a:lnTo>
                    <a:lnTo>
                      <a:pt x="80425" y="23891"/>
                    </a:lnTo>
                    <a:lnTo>
                      <a:pt x="0" y="23891"/>
                    </a:lnTo>
                    <a:lnTo>
                      <a:pt x="0" y="0"/>
                    </a:lnTo>
                    <a:lnTo>
                      <a:pt x="23075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743D744-1661-BE81-621E-37CA5F95342D}"/>
                  </a:ext>
                </a:extLst>
              </p:cNvPr>
              <p:cNvSpPr/>
              <p:nvPr/>
            </p:nvSpPr>
            <p:spPr>
              <a:xfrm>
                <a:off x="7484041" y="3376164"/>
                <a:ext cx="249482" cy="319799"/>
              </a:xfrm>
              <a:custGeom>
                <a:avLst/>
                <a:gdLst>
                  <a:gd name="connsiteX0" fmla="*/ 155408 w 249482"/>
                  <a:gd name="connsiteY0" fmla="*/ 0 h 319799"/>
                  <a:gd name="connsiteX1" fmla="*/ 249482 w 249482"/>
                  <a:gd name="connsiteY1" fmla="*/ 319799 h 319799"/>
                  <a:gd name="connsiteX2" fmla="*/ 181750 w 249482"/>
                  <a:gd name="connsiteY2" fmla="*/ 319799 h 319799"/>
                  <a:gd name="connsiteX3" fmla="*/ 159825 w 249482"/>
                  <a:gd name="connsiteY3" fmla="*/ 243612 h 319799"/>
                  <a:gd name="connsiteX4" fmla="*/ 49951 w 249482"/>
                  <a:gd name="connsiteY4" fmla="*/ 243612 h 319799"/>
                  <a:gd name="connsiteX5" fmla="*/ 26808 w 249482"/>
                  <a:gd name="connsiteY5" fmla="*/ 319799 h 319799"/>
                  <a:gd name="connsiteX6" fmla="*/ 0 w 249482"/>
                  <a:gd name="connsiteY6" fmla="*/ 319799 h 319799"/>
                  <a:gd name="connsiteX7" fmla="*/ 98400 w 249482"/>
                  <a:gd name="connsiteY7" fmla="*/ 0 h 319799"/>
                  <a:gd name="connsiteX8" fmla="*/ 155408 w 249482"/>
                  <a:gd name="connsiteY8" fmla="*/ 0 h 319799"/>
                  <a:gd name="connsiteX9" fmla="*/ 57009 w 249482"/>
                  <a:gd name="connsiteY9" fmla="*/ 220003 h 319799"/>
                  <a:gd name="connsiteX10" fmla="*/ 153245 w 249482"/>
                  <a:gd name="connsiteY10" fmla="*/ 220003 h 319799"/>
                  <a:gd name="connsiteX11" fmla="*/ 106391 w 249482"/>
                  <a:gd name="connsiteY11" fmla="*/ 57847 h 319799"/>
                  <a:gd name="connsiteX12" fmla="*/ 56918 w 249482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2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400" y="0"/>
                    </a:lnTo>
                    <a:lnTo>
                      <a:pt x="155408" y="0"/>
                    </a:lnTo>
                    <a:close/>
                    <a:moveTo>
                      <a:pt x="57009" y="220003"/>
                    </a:moveTo>
                    <a:lnTo>
                      <a:pt x="153245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1423E2-303B-EBAF-E7F3-5D197B3F3A9F}"/>
                  </a:ext>
                </a:extLst>
              </p:cNvPr>
              <p:cNvSpPr/>
              <p:nvPr/>
            </p:nvSpPr>
            <p:spPr>
              <a:xfrm>
                <a:off x="7784226" y="3376164"/>
                <a:ext cx="169706" cy="319799"/>
              </a:xfrm>
              <a:custGeom>
                <a:avLst/>
                <a:gdLst>
                  <a:gd name="connsiteX0" fmla="*/ 66036 w 169706"/>
                  <a:gd name="connsiteY0" fmla="*/ 0 h 319799"/>
                  <a:gd name="connsiteX1" fmla="*/ 66036 w 169706"/>
                  <a:gd name="connsiteY1" fmla="*/ 295909 h 319799"/>
                  <a:gd name="connsiteX2" fmla="*/ 169706 w 169706"/>
                  <a:gd name="connsiteY2" fmla="*/ 295909 h 319799"/>
                  <a:gd name="connsiteX3" fmla="*/ 169706 w 169706"/>
                  <a:gd name="connsiteY3" fmla="*/ 319799 h 319799"/>
                  <a:gd name="connsiteX4" fmla="*/ 0 w 169706"/>
                  <a:gd name="connsiteY4" fmla="*/ 319799 h 319799"/>
                  <a:gd name="connsiteX5" fmla="*/ 0 w 169706"/>
                  <a:gd name="connsiteY5" fmla="*/ 0 h 319799"/>
                  <a:gd name="connsiteX6" fmla="*/ 66036 w 169706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6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422342E-6748-37F7-9EF1-4D9D8D0472D1}"/>
                  </a:ext>
                </a:extLst>
              </p:cNvPr>
              <p:cNvSpPr/>
              <p:nvPr/>
            </p:nvSpPr>
            <p:spPr>
              <a:xfrm>
                <a:off x="7999466" y="3376164"/>
                <a:ext cx="66980" cy="319799"/>
              </a:xfrm>
              <a:custGeom>
                <a:avLst/>
                <a:gdLst>
                  <a:gd name="connsiteX0" fmla="*/ 66981 w 66980"/>
                  <a:gd name="connsiteY0" fmla="*/ 0 h 319799"/>
                  <a:gd name="connsiteX1" fmla="*/ 0 w 66980"/>
                  <a:gd name="connsiteY1" fmla="*/ 0 h 319799"/>
                  <a:gd name="connsiteX2" fmla="*/ 0 w 66980"/>
                  <a:gd name="connsiteY2" fmla="*/ 319799 h 319799"/>
                  <a:gd name="connsiteX3" fmla="*/ 66981 w 66980"/>
                  <a:gd name="connsiteY3" fmla="*/ 319799 h 319799"/>
                  <a:gd name="connsiteX4" fmla="*/ 66981 w 66980"/>
                  <a:gd name="connsiteY4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80" h="319799">
                    <a:moveTo>
                      <a:pt x="66981" y="0"/>
                    </a:moveTo>
                    <a:lnTo>
                      <a:pt x="0" y="0"/>
                    </a:lnTo>
                    <a:lnTo>
                      <a:pt x="0" y="319799"/>
                    </a:lnTo>
                    <a:lnTo>
                      <a:pt x="66981" y="319799"/>
                    </a:lnTo>
                    <a:lnTo>
                      <a:pt x="66981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45B89C3-8667-2319-6A4E-246E8D5A677B}"/>
                </a:ext>
              </a:extLst>
            </p:cNvPr>
            <p:cNvGrpSpPr/>
            <p:nvPr userDrawn="1"/>
          </p:nvGrpSpPr>
          <p:grpSpPr>
            <a:xfrm>
              <a:off x="4120408" y="2911049"/>
              <a:ext cx="1239407" cy="1035903"/>
              <a:chOff x="4115261" y="2981203"/>
              <a:chExt cx="1239407" cy="103590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5C0B893-71C4-BBB4-5BA5-4697C4136974}"/>
                  </a:ext>
                </a:extLst>
              </p:cNvPr>
              <p:cNvSpPr/>
              <p:nvPr/>
            </p:nvSpPr>
            <p:spPr>
              <a:xfrm>
                <a:off x="4115261" y="2981203"/>
                <a:ext cx="577878" cy="476081"/>
              </a:xfrm>
              <a:custGeom>
                <a:avLst/>
                <a:gdLst>
                  <a:gd name="connsiteX0" fmla="*/ 0 w 577878"/>
                  <a:gd name="connsiteY0" fmla="*/ 476082 h 476081"/>
                  <a:gd name="connsiteX1" fmla="*/ 577878 w 577878"/>
                  <a:gd name="connsiteY1" fmla="*/ 0 h 476081"/>
                  <a:gd name="connsiteX2" fmla="*/ 577878 w 577878"/>
                  <a:gd name="connsiteY2" fmla="*/ 118348 h 476081"/>
                  <a:gd name="connsiteX3" fmla="*/ 486148 w 577878"/>
                  <a:gd name="connsiteY3" fmla="*/ 118348 h 476081"/>
                  <a:gd name="connsiteX4" fmla="*/ 486148 w 577878"/>
                  <a:gd name="connsiteY4" fmla="*/ 385711 h 476081"/>
                  <a:gd name="connsiteX5" fmla="*/ 221536 w 577878"/>
                  <a:gd name="connsiteY5" fmla="*/ 385711 h 476081"/>
                  <a:gd name="connsiteX6" fmla="*/ 221536 w 577878"/>
                  <a:gd name="connsiteY6" fmla="*/ 476082 h 476081"/>
                  <a:gd name="connsiteX7" fmla="*/ 0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0" y="476082"/>
                    </a:moveTo>
                    <a:cubicBezTo>
                      <a:pt x="24423" y="220447"/>
                      <a:pt x="270575" y="17017"/>
                      <a:pt x="577878" y="0"/>
                    </a:cubicBezTo>
                    <a:lnTo>
                      <a:pt x="577878" y="118348"/>
                    </a:lnTo>
                    <a:lnTo>
                      <a:pt x="486148" y="118348"/>
                    </a:lnTo>
                    <a:lnTo>
                      <a:pt x="486148" y="385711"/>
                    </a:lnTo>
                    <a:lnTo>
                      <a:pt x="221536" y="385711"/>
                    </a:lnTo>
                    <a:lnTo>
                      <a:pt x="221536" y="476082"/>
                    </a:lnTo>
                    <a:lnTo>
                      <a:pt x="0" y="476082"/>
                    </a:lnTo>
                    <a:close/>
                  </a:path>
                </a:pathLst>
              </a:custGeom>
              <a:solidFill>
                <a:srgbClr val="D6004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4F120CB-02AD-82F8-21B0-B964EC0BA615}"/>
                  </a:ext>
                </a:extLst>
              </p:cNvPr>
              <p:cNvSpPr/>
              <p:nvPr/>
            </p:nvSpPr>
            <p:spPr>
              <a:xfrm>
                <a:off x="4115261" y="3541025"/>
                <a:ext cx="577878" cy="476081"/>
              </a:xfrm>
              <a:custGeom>
                <a:avLst/>
                <a:gdLst>
                  <a:gd name="connsiteX0" fmla="*/ 577878 w 577878"/>
                  <a:gd name="connsiteY0" fmla="*/ 476082 h 476081"/>
                  <a:gd name="connsiteX1" fmla="*/ 0 w 577878"/>
                  <a:gd name="connsiteY1" fmla="*/ 0 h 476081"/>
                  <a:gd name="connsiteX2" fmla="*/ 221536 w 577878"/>
                  <a:gd name="connsiteY2" fmla="*/ 0 h 476081"/>
                  <a:gd name="connsiteX3" fmla="*/ 221536 w 577878"/>
                  <a:gd name="connsiteY3" fmla="*/ 93352 h 476081"/>
                  <a:gd name="connsiteX4" fmla="*/ 486726 w 577878"/>
                  <a:gd name="connsiteY4" fmla="*/ 93352 h 476081"/>
                  <a:gd name="connsiteX5" fmla="*/ 486726 w 577878"/>
                  <a:gd name="connsiteY5" fmla="*/ 357735 h 476081"/>
                  <a:gd name="connsiteX6" fmla="*/ 577878 w 577878"/>
                  <a:gd name="connsiteY6" fmla="*/ 357735 h 476081"/>
                  <a:gd name="connsiteX7" fmla="*/ 577878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577878" y="476082"/>
                    </a:moveTo>
                    <a:cubicBezTo>
                      <a:pt x="270575" y="459066"/>
                      <a:pt x="24423" y="255635"/>
                      <a:pt x="0" y="0"/>
                    </a:cubicBezTo>
                    <a:lnTo>
                      <a:pt x="221536" y="0"/>
                    </a:lnTo>
                    <a:lnTo>
                      <a:pt x="221536" y="93352"/>
                    </a:lnTo>
                    <a:lnTo>
                      <a:pt x="486726" y="93352"/>
                    </a:lnTo>
                    <a:lnTo>
                      <a:pt x="486726" y="357735"/>
                    </a:lnTo>
                    <a:lnTo>
                      <a:pt x="577878" y="357735"/>
                    </a:lnTo>
                    <a:lnTo>
                      <a:pt x="577878" y="476082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1966F3E-8213-81DA-B6D4-67E298162425}"/>
                  </a:ext>
                </a:extLst>
              </p:cNvPr>
              <p:cNvSpPr/>
              <p:nvPr/>
            </p:nvSpPr>
            <p:spPr>
              <a:xfrm>
                <a:off x="4776791" y="3540830"/>
                <a:ext cx="577877" cy="476178"/>
              </a:xfrm>
              <a:custGeom>
                <a:avLst/>
                <a:gdLst>
                  <a:gd name="connsiteX0" fmla="*/ 577877 w 577877"/>
                  <a:gd name="connsiteY0" fmla="*/ 97 h 476178"/>
                  <a:gd name="connsiteX1" fmla="*/ 0 w 577877"/>
                  <a:gd name="connsiteY1" fmla="*/ 476178 h 476178"/>
                  <a:gd name="connsiteX2" fmla="*/ 0 w 577877"/>
                  <a:gd name="connsiteY2" fmla="*/ 357831 h 476178"/>
                  <a:gd name="connsiteX3" fmla="*/ 92692 w 577877"/>
                  <a:gd name="connsiteY3" fmla="*/ 357831 h 476178"/>
                  <a:gd name="connsiteX4" fmla="*/ 92692 w 577877"/>
                  <a:gd name="connsiteY4" fmla="*/ 93352 h 476178"/>
                  <a:gd name="connsiteX5" fmla="*/ 356343 w 577877"/>
                  <a:gd name="connsiteY5" fmla="*/ 93352 h 476178"/>
                  <a:gd name="connsiteX6" fmla="*/ 356343 w 577877"/>
                  <a:gd name="connsiteY6" fmla="*/ 0 h 476178"/>
                  <a:gd name="connsiteX7" fmla="*/ 577877 w 577877"/>
                  <a:gd name="connsiteY7" fmla="*/ 0 h 47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178">
                    <a:moveTo>
                      <a:pt x="577877" y="97"/>
                    </a:moveTo>
                    <a:cubicBezTo>
                      <a:pt x="553459" y="255731"/>
                      <a:pt x="307305" y="459162"/>
                      <a:pt x="0" y="476178"/>
                    </a:cubicBezTo>
                    <a:lnTo>
                      <a:pt x="0" y="357831"/>
                    </a:lnTo>
                    <a:lnTo>
                      <a:pt x="92692" y="357831"/>
                    </a:lnTo>
                    <a:lnTo>
                      <a:pt x="92692" y="93352"/>
                    </a:lnTo>
                    <a:lnTo>
                      <a:pt x="356343" y="93352"/>
                    </a:lnTo>
                    <a:lnTo>
                      <a:pt x="356343" y="0"/>
                    </a:lnTo>
                    <a:lnTo>
                      <a:pt x="577877" y="0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71C805-7AEC-3693-4D0D-0F0F9EB277B1}"/>
                  </a:ext>
                </a:extLst>
              </p:cNvPr>
              <p:cNvSpPr/>
              <p:nvPr/>
            </p:nvSpPr>
            <p:spPr>
              <a:xfrm>
                <a:off x="4776791" y="2981203"/>
                <a:ext cx="577877" cy="476081"/>
              </a:xfrm>
              <a:custGeom>
                <a:avLst/>
                <a:gdLst>
                  <a:gd name="connsiteX0" fmla="*/ 0 w 577877"/>
                  <a:gd name="connsiteY0" fmla="*/ 0 h 476081"/>
                  <a:gd name="connsiteX1" fmla="*/ 577877 w 577877"/>
                  <a:gd name="connsiteY1" fmla="*/ 476082 h 476081"/>
                  <a:gd name="connsiteX2" fmla="*/ 356343 w 577877"/>
                  <a:gd name="connsiteY2" fmla="*/ 476082 h 476081"/>
                  <a:gd name="connsiteX3" fmla="*/ 356343 w 577877"/>
                  <a:gd name="connsiteY3" fmla="*/ 385711 h 476081"/>
                  <a:gd name="connsiteX4" fmla="*/ 93076 w 577877"/>
                  <a:gd name="connsiteY4" fmla="*/ 385711 h 476081"/>
                  <a:gd name="connsiteX5" fmla="*/ 93268 w 577877"/>
                  <a:gd name="connsiteY5" fmla="*/ 118348 h 476081"/>
                  <a:gd name="connsiteX6" fmla="*/ 0 w 577877"/>
                  <a:gd name="connsiteY6" fmla="*/ 118348 h 476081"/>
                  <a:gd name="connsiteX7" fmla="*/ 0 w 577877"/>
                  <a:gd name="connsiteY7" fmla="*/ 0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081">
                    <a:moveTo>
                      <a:pt x="0" y="0"/>
                    </a:moveTo>
                    <a:cubicBezTo>
                      <a:pt x="307305" y="17017"/>
                      <a:pt x="553459" y="220447"/>
                      <a:pt x="577877" y="476082"/>
                    </a:cubicBezTo>
                    <a:lnTo>
                      <a:pt x="356343" y="476082"/>
                    </a:lnTo>
                    <a:lnTo>
                      <a:pt x="356343" y="385711"/>
                    </a:lnTo>
                    <a:lnTo>
                      <a:pt x="93076" y="385711"/>
                    </a:lnTo>
                    <a:lnTo>
                      <a:pt x="93268" y="118348"/>
                    </a:lnTo>
                    <a:lnTo>
                      <a:pt x="0" y="118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49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Hví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5038A6C-8CBC-5125-2745-E2B019CFA5AD}"/>
              </a:ext>
            </a:extLst>
          </p:cNvPr>
          <p:cNvGrpSpPr/>
          <p:nvPr userDrawn="1"/>
        </p:nvGrpSpPr>
        <p:grpSpPr>
          <a:xfrm>
            <a:off x="5567212" y="3219760"/>
            <a:ext cx="2504381" cy="411695"/>
            <a:chOff x="5562065" y="3289914"/>
            <a:chExt cx="2504381" cy="41169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B02B1D2-84E3-7963-A6A4-4CACF2033883}"/>
                </a:ext>
              </a:extLst>
            </p:cNvPr>
            <p:cNvSpPr/>
            <p:nvPr/>
          </p:nvSpPr>
          <p:spPr>
            <a:xfrm>
              <a:off x="5562065" y="3376164"/>
              <a:ext cx="169705" cy="319799"/>
            </a:xfrm>
            <a:custGeom>
              <a:avLst/>
              <a:gdLst>
                <a:gd name="connsiteX0" fmla="*/ 66036 w 169705"/>
                <a:gd name="connsiteY0" fmla="*/ 0 h 319799"/>
                <a:gd name="connsiteX1" fmla="*/ 66036 w 169705"/>
                <a:gd name="connsiteY1" fmla="*/ 295909 h 319799"/>
                <a:gd name="connsiteX2" fmla="*/ 169706 w 169705"/>
                <a:gd name="connsiteY2" fmla="*/ 295909 h 319799"/>
                <a:gd name="connsiteX3" fmla="*/ 169706 w 169705"/>
                <a:gd name="connsiteY3" fmla="*/ 319799 h 319799"/>
                <a:gd name="connsiteX4" fmla="*/ 0 w 169705"/>
                <a:gd name="connsiteY4" fmla="*/ 319799 h 319799"/>
                <a:gd name="connsiteX5" fmla="*/ 0 w 169705"/>
                <a:gd name="connsiteY5" fmla="*/ 0 h 319799"/>
                <a:gd name="connsiteX6" fmla="*/ 66036 w 169705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5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C884514-E651-29B4-FD89-FC194D796E69}"/>
                </a:ext>
              </a:extLst>
            </p:cNvPr>
            <p:cNvSpPr/>
            <p:nvPr/>
          </p:nvSpPr>
          <p:spPr>
            <a:xfrm>
              <a:off x="5753593" y="3376164"/>
              <a:ext cx="249481" cy="319799"/>
            </a:xfrm>
            <a:custGeom>
              <a:avLst/>
              <a:gdLst>
                <a:gd name="connsiteX0" fmla="*/ 155408 w 249481"/>
                <a:gd name="connsiteY0" fmla="*/ 0 h 319799"/>
                <a:gd name="connsiteX1" fmla="*/ 249482 w 249481"/>
                <a:gd name="connsiteY1" fmla="*/ 319799 h 319799"/>
                <a:gd name="connsiteX2" fmla="*/ 181750 w 249481"/>
                <a:gd name="connsiteY2" fmla="*/ 319799 h 319799"/>
                <a:gd name="connsiteX3" fmla="*/ 159825 w 249481"/>
                <a:gd name="connsiteY3" fmla="*/ 243612 h 319799"/>
                <a:gd name="connsiteX4" fmla="*/ 49951 w 249481"/>
                <a:gd name="connsiteY4" fmla="*/ 243612 h 319799"/>
                <a:gd name="connsiteX5" fmla="*/ 26808 w 249481"/>
                <a:gd name="connsiteY5" fmla="*/ 319799 h 319799"/>
                <a:gd name="connsiteX6" fmla="*/ 0 w 249481"/>
                <a:gd name="connsiteY6" fmla="*/ 319799 h 319799"/>
                <a:gd name="connsiteX7" fmla="*/ 98399 w 249481"/>
                <a:gd name="connsiteY7" fmla="*/ 0 h 319799"/>
                <a:gd name="connsiteX8" fmla="*/ 155408 w 249481"/>
                <a:gd name="connsiteY8" fmla="*/ 0 h 319799"/>
                <a:gd name="connsiteX9" fmla="*/ 56918 w 249481"/>
                <a:gd name="connsiteY9" fmla="*/ 220003 h 319799"/>
                <a:gd name="connsiteX10" fmla="*/ 153143 w 249481"/>
                <a:gd name="connsiteY10" fmla="*/ 220003 h 319799"/>
                <a:gd name="connsiteX11" fmla="*/ 106391 w 249481"/>
                <a:gd name="connsiteY11" fmla="*/ 57847 h 319799"/>
                <a:gd name="connsiteX12" fmla="*/ 56918 w 249481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1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399" y="0"/>
                  </a:lnTo>
                  <a:lnTo>
                    <a:pt x="155408" y="0"/>
                  </a:lnTo>
                  <a:close/>
                  <a:moveTo>
                    <a:pt x="56918" y="220003"/>
                  </a:moveTo>
                  <a:lnTo>
                    <a:pt x="153143" y="220003"/>
                  </a:lnTo>
                  <a:lnTo>
                    <a:pt x="106391" y="57847"/>
                  </a:lnTo>
                  <a:lnTo>
                    <a:pt x="56918" y="220003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15F292F-1EF2-6CB9-D1DF-9F5287D922AD}"/>
                </a:ext>
              </a:extLst>
            </p:cNvPr>
            <p:cNvSpPr/>
            <p:nvPr/>
          </p:nvSpPr>
          <p:spPr>
            <a:xfrm>
              <a:off x="6042667" y="3376164"/>
              <a:ext cx="217312" cy="319799"/>
            </a:xfrm>
            <a:custGeom>
              <a:avLst/>
              <a:gdLst>
                <a:gd name="connsiteX0" fmla="*/ 217312 w 217312"/>
                <a:gd name="connsiteY0" fmla="*/ 0 h 319799"/>
                <a:gd name="connsiteX1" fmla="*/ 217312 w 217312"/>
                <a:gd name="connsiteY1" fmla="*/ 319799 h 319799"/>
                <a:gd name="connsiteX2" fmla="*/ 166132 w 217312"/>
                <a:gd name="connsiteY2" fmla="*/ 319799 h 319799"/>
                <a:gd name="connsiteX3" fmla="*/ 24372 w 217312"/>
                <a:gd name="connsiteY3" fmla="*/ 75718 h 319799"/>
                <a:gd name="connsiteX4" fmla="*/ 24372 w 217312"/>
                <a:gd name="connsiteY4" fmla="*/ 319799 h 319799"/>
                <a:gd name="connsiteX5" fmla="*/ 0 w 217312"/>
                <a:gd name="connsiteY5" fmla="*/ 319799 h 319799"/>
                <a:gd name="connsiteX6" fmla="*/ 0 w 217312"/>
                <a:gd name="connsiteY6" fmla="*/ 0 h 319799"/>
                <a:gd name="connsiteX7" fmla="*/ 50429 w 217312"/>
                <a:gd name="connsiteY7" fmla="*/ 0 h 319799"/>
                <a:gd name="connsiteX8" fmla="*/ 193976 w 217312"/>
                <a:gd name="connsiteY8" fmla="*/ 244176 h 319799"/>
                <a:gd name="connsiteX9" fmla="*/ 193976 w 217312"/>
                <a:gd name="connsiteY9" fmla="*/ 0 h 319799"/>
                <a:gd name="connsiteX10" fmla="*/ 217312 w 217312"/>
                <a:gd name="connsiteY10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312" h="319799">
                  <a:moveTo>
                    <a:pt x="217312" y="0"/>
                  </a:moveTo>
                  <a:lnTo>
                    <a:pt x="217312" y="319799"/>
                  </a:lnTo>
                  <a:lnTo>
                    <a:pt x="166132" y="319799"/>
                  </a:lnTo>
                  <a:lnTo>
                    <a:pt x="24372" y="75718"/>
                  </a:lnTo>
                  <a:lnTo>
                    <a:pt x="24372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50429" y="0"/>
                  </a:lnTo>
                  <a:lnTo>
                    <a:pt x="193976" y="244176"/>
                  </a:lnTo>
                  <a:lnTo>
                    <a:pt x="193976" y="0"/>
                  </a:lnTo>
                  <a:lnTo>
                    <a:pt x="217312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F5AA0D-B814-40B1-6208-9665DB123AF3}"/>
                </a:ext>
              </a:extLst>
            </p:cNvPr>
            <p:cNvSpPr/>
            <p:nvPr/>
          </p:nvSpPr>
          <p:spPr>
            <a:xfrm>
              <a:off x="6321507" y="3376164"/>
              <a:ext cx="252009" cy="319799"/>
            </a:xfrm>
            <a:custGeom>
              <a:avLst/>
              <a:gdLst>
                <a:gd name="connsiteX0" fmla="*/ 0 w 252009"/>
                <a:gd name="connsiteY0" fmla="*/ 319799 h 319799"/>
                <a:gd name="connsiteX1" fmla="*/ 0 w 252009"/>
                <a:gd name="connsiteY1" fmla="*/ 0 h 319799"/>
                <a:gd name="connsiteX2" fmla="*/ 107233 w 252009"/>
                <a:gd name="connsiteY2" fmla="*/ 0 h 319799"/>
                <a:gd name="connsiteX3" fmla="*/ 207420 w 252009"/>
                <a:gd name="connsiteY3" fmla="*/ 33955 h 319799"/>
                <a:gd name="connsiteX4" fmla="*/ 252009 w 252009"/>
                <a:gd name="connsiteY4" fmla="*/ 159053 h 319799"/>
                <a:gd name="connsiteX5" fmla="*/ 192086 w 252009"/>
                <a:gd name="connsiteY5" fmla="*/ 297978 h 319799"/>
                <a:gd name="connsiteX6" fmla="*/ 104319 w 252009"/>
                <a:gd name="connsiteY6" fmla="*/ 319799 h 319799"/>
                <a:gd name="connsiteX7" fmla="*/ 0 w 252009"/>
                <a:gd name="connsiteY7" fmla="*/ 319799 h 319799"/>
                <a:gd name="connsiteX8" fmla="*/ 66036 w 252009"/>
                <a:gd name="connsiteY8" fmla="*/ 298731 h 319799"/>
                <a:gd name="connsiteX9" fmla="*/ 99709 w 252009"/>
                <a:gd name="connsiteY9" fmla="*/ 298731 h 319799"/>
                <a:gd name="connsiteX10" fmla="*/ 162546 w 252009"/>
                <a:gd name="connsiteY10" fmla="*/ 267598 h 319799"/>
                <a:gd name="connsiteX11" fmla="*/ 180805 w 252009"/>
                <a:gd name="connsiteY11" fmla="*/ 157736 h 319799"/>
                <a:gd name="connsiteX12" fmla="*/ 175717 w 252009"/>
                <a:gd name="connsiteY12" fmla="*/ 84840 h 319799"/>
                <a:gd name="connsiteX13" fmla="*/ 134326 w 252009"/>
                <a:gd name="connsiteY13" fmla="*/ 28405 h 319799"/>
                <a:gd name="connsiteX14" fmla="*/ 99709 w 252009"/>
                <a:gd name="connsiteY14" fmla="*/ 21351 h 319799"/>
                <a:gd name="connsiteX15" fmla="*/ 66036 w 252009"/>
                <a:gd name="connsiteY15" fmla="*/ 21351 h 319799"/>
                <a:gd name="connsiteX16" fmla="*/ 66036 w 252009"/>
                <a:gd name="connsiteY16" fmla="*/ 298731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009" h="319799">
                  <a:moveTo>
                    <a:pt x="0" y="319799"/>
                  </a:moveTo>
                  <a:lnTo>
                    <a:pt x="0" y="0"/>
                  </a:lnTo>
                  <a:lnTo>
                    <a:pt x="107233" y="0"/>
                  </a:lnTo>
                  <a:cubicBezTo>
                    <a:pt x="148999" y="0"/>
                    <a:pt x="182399" y="11287"/>
                    <a:pt x="207420" y="33955"/>
                  </a:cubicBezTo>
                  <a:cubicBezTo>
                    <a:pt x="237154" y="60856"/>
                    <a:pt x="252009" y="102524"/>
                    <a:pt x="252009" y="159053"/>
                  </a:cubicBezTo>
                  <a:cubicBezTo>
                    <a:pt x="252009" y="225741"/>
                    <a:pt x="232065" y="272018"/>
                    <a:pt x="192086" y="297978"/>
                  </a:cubicBezTo>
                  <a:cubicBezTo>
                    <a:pt x="169706" y="312557"/>
                    <a:pt x="140439" y="319799"/>
                    <a:pt x="104319" y="319799"/>
                  </a:cubicBezTo>
                  <a:lnTo>
                    <a:pt x="0" y="319799"/>
                  </a:lnTo>
                  <a:close/>
                  <a:moveTo>
                    <a:pt x="66036" y="298731"/>
                  </a:moveTo>
                  <a:lnTo>
                    <a:pt x="99709" y="298731"/>
                  </a:lnTo>
                  <a:cubicBezTo>
                    <a:pt x="127462" y="298731"/>
                    <a:pt x="148442" y="288384"/>
                    <a:pt x="162546" y="267598"/>
                  </a:cubicBezTo>
                  <a:cubicBezTo>
                    <a:pt x="174692" y="249820"/>
                    <a:pt x="180805" y="213138"/>
                    <a:pt x="180805" y="157736"/>
                  </a:cubicBezTo>
                  <a:cubicBezTo>
                    <a:pt x="180805" y="123687"/>
                    <a:pt x="179109" y="99421"/>
                    <a:pt x="175717" y="84840"/>
                  </a:cubicBezTo>
                  <a:cubicBezTo>
                    <a:pt x="169421" y="57375"/>
                    <a:pt x="155590" y="38564"/>
                    <a:pt x="134326" y="28405"/>
                  </a:cubicBezTo>
                  <a:cubicBezTo>
                    <a:pt x="124548" y="23703"/>
                    <a:pt x="113073" y="21351"/>
                    <a:pt x="99709" y="21351"/>
                  </a:cubicBezTo>
                  <a:lnTo>
                    <a:pt x="66036" y="21351"/>
                  </a:lnTo>
                  <a:lnTo>
                    <a:pt x="66036" y="298731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99E1D9C-24F9-70AD-6765-493C312803DF}"/>
                </a:ext>
              </a:extLst>
            </p:cNvPr>
            <p:cNvSpPr/>
            <p:nvPr/>
          </p:nvSpPr>
          <p:spPr>
            <a:xfrm>
              <a:off x="6607667" y="3370711"/>
              <a:ext cx="223425" cy="330898"/>
            </a:xfrm>
            <a:custGeom>
              <a:avLst/>
              <a:gdLst>
                <a:gd name="connsiteX0" fmla="*/ 209594 w 223425"/>
                <a:gd name="connsiteY0" fmla="*/ 90767 h 330898"/>
                <a:gd name="connsiteX1" fmla="*/ 176957 w 223425"/>
                <a:gd name="connsiteY1" fmla="*/ 99138 h 330898"/>
                <a:gd name="connsiteX2" fmla="*/ 179871 w 223425"/>
                <a:gd name="connsiteY2" fmla="*/ 72708 h 330898"/>
                <a:gd name="connsiteX3" fmla="*/ 165289 w 223425"/>
                <a:gd name="connsiteY3" fmla="*/ 39693 h 330898"/>
                <a:gd name="connsiteX4" fmla="*/ 109225 w 223425"/>
                <a:gd name="connsiteY4" fmla="*/ 19564 h 330898"/>
                <a:gd name="connsiteX5" fmla="*/ 55131 w 223425"/>
                <a:gd name="connsiteY5" fmla="*/ 41574 h 330898"/>
                <a:gd name="connsiteX6" fmla="*/ 46570 w 223425"/>
                <a:gd name="connsiteY6" fmla="*/ 69416 h 330898"/>
                <a:gd name="connsiteX7" fmla="*/ 54095 w 223425"/>
                <a:gd name="connsiteY7" fmla="*/ 95469 h 330898"/>
                <a:gd name="connsiteX8" fmla="*/ 106960 w 223425"/>
                <a:gd name="connsiteY8" fmla="*/ 127073 h 330898"/>
                <a:gd name="connsiteX9" fmla="*/ 212508 w 223425"/>
                <a:gd name="connsiteY9" fmla="*/ 190563 h 330898"/>
                <a:gd name="connsiteX10" fmla="*/ 223425 w 223425"/>
                <a:gd name="connsiteY10" fmla="*/ 236746 h 330898"/>
                <a:gd name="connsiteX11" fmla="*/ 176195 w 223425"/>
                <a:gd name="connsiteY11" fmla="*/ 315944 h 330898"/>
                <a:gd name="connsiteX12" fmla="*/ 110159 w 223425"/>
                <a:gd name="connsiteY12" fmla="*/ 330898 h 330898"/>
                <a:gd name="connsiteX13" fmla="*/ 9039 w 223425"/>
                <a:gd name="connsiteY13" fmla="*/ 284245 h 330898"/>
                <a:gd name="connsiteX14" fmla="*/ 0 w 223425"/>
                <a:gd name="connsiteY14" fmla="*/ 248597 h 330898"/>
                <a:gd name="connsiteX15" fmla="*/ 1229 w 223425"/>
                <a:gd name="connsiteY15" fmla="*/ 225835 h 330898"/>
                <a:gd name="connsiteX16" fmla="*/ 36314 w 223425"/>
                <a:gd name="connsiteY16" fmla="*/ 216241 h 330898"/>
                <a:gd name="connsiteX17" fmla="*/ 30952 w 223425"/>
                <a:gd name="connsiteY17" fmla="*/ 251607 h 330898"/>
                <a:gd name="connsiteX18" fmla="*/ 56064 w 223425"/>
                <a:gd name="connsiteY18" fmla="*/ 298448 h 330898"/>
                <a:gd name="connsiteX19" fmla="*/ 104330 w 223425"/>
                <a:gd name="connsiteY19" fmla="*/ 312745 h 330898"/>
                <a:gd name="connsiteX20" fmla="*/ 153997 w 223425"/>
                <a:gd name="connsiteY20" fmla="*/ 294686 h 330898"/>
                <a:gd name="connsiteX21" fmla="*/ 170082 w 223425"/>
                <a:gd name="connsiteY21" fmla="*/ 258849 h 330898"/>
                <a:gd name="connsiteX22" fmla="*/ 134531 w 223425"/>
                <a:gd name="connsiteY22" fmla="*/ 209846 h 330898"/>
                <a:gd name="connsiteX23" fmla="*/ 86549 w 223425"/>
                <a:gd name="connsiteY23" fmla="*/ 190186 h 330898"/>
                <a:gd name="connsiteX24" fmla="*/ 24930 w 223425"/>
                <a:gd name="connsiteY24" fmla="*/ 153881 h 330898"/>
                <a:gd name="connsiteX25" fmla="*/ 2072 w 223425"/>
                <a:gd name="connsiteY25" fmla="*/ 89450 h 330898"/>
                <a:gd name="connsiteX26" fmla="*/ 30110 w 223425"/>
                <a:gd name="connsiteY26" fmla="*/ 26900 h 330898"/>
                <a:gd name="connsiteX27" fmla="*/ 112231 w 223425"/>
                <a:gd name="connsiteY27" fmla="*/ 0 h 330898"/>
                <a:gd name="connsiteX28" fmla="*/ 193418 w 223425"/>
                <a:gd name="connsiteY28" fmla="*/ 32074 h 330898"/>
                <a:gd name="connsiteX29" fmla="*/ 208752 w 223425"/>
                <a:gd name="connsiteY29" fmla="*/ 69604 h 330898"/>
                <a:gd name="connsiteX30" fmla="*/ 209685 w 223425"/>
                <a:gd name="connsiteY30" fmla="*/ 90672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3425" h="330898">
                  <a:moveTo>
                    <a:pt x="209594" y="90767"/>
                  </a:moveTo>
                  <a:lnTo>
                    <a:pt x="176957" y="99138"/>
                  </a:lnTo>
                  <a:cubicBezTo>
                    <a:pt x="178927" y="88509"/>
                    <a:pt x="179871" y="79668"/>
                    <a:pt x="179871" y="72708"/>
                  </a:cubicBezTo>
                  <a:cubicBezTo>
                    <a:pt x="179871" y="60667"/>
                    <a:pt x="174977" y="49663"/>
                    <a:pt x="165289" y="39693"/>
                  </a:cubicBezTo>
                  <a:cubicBezTo>
                    <a:pt x="152301" y="26242"/>
                    <a:pt x="133586" y="19564"/>
                    <a:pt x="109225" y="19564"/>
                  </a:cubicBezTo>
                  <a:cubicBezTo>
                    <a:pt x="82690" y="19564"/>
                    <a:pt x="64727" y="26900"/>
                    <a:pt x="55131" y="41574"/>
                  </a:cubicBezTo>
                  <a:cubicBezTo>
                    <a:pt x="49484" y="50321"/>
                    <a:pt x="46570" y="59633"/>
                    <a:pt x="46570" y="69416"/>
                  </a:cubicBezTo>
                  <a:cubicBezTo>
                    <a:pt x="46570" y="78633"/>
                    <a:pt x="49109" y="87287"/>
                    <a:pt x="54095" y="95469"/>
                  </a:cubicBezTo>
                  <a:cubicBezTo>
                    <a:pt x="60583" y="106098"/>
                    <a:pt x="78171" y="116632"/>
                    <a:pt x="106960" y="127073"/>
                  </a:cubicBezTo>
                  <a:cubicBezTo>
                    <a:pt x="164436" y="148049"/>
                    <a:pt x="199622" y="169212"/>
                    <a:pt x="212508" y="190563"/>
                  </a:cubicBezTo>
                  <a:cubicBezTo>
                    <a:pt x="219851" y="203072"/>
                    <a:pt x="223425" y="218405"/>
                    <a:pt x="223425" y="236746"/>
                  </a:cubicBezTo>
                  <a:cubicBezTo>
                    <a:pt x="223425" y="271736"/>
                    <a:pt x="207625" y="298073"/>
                    <a:pt x="176195" y="315944"/>
                  </a:cubicBezTo>
                  <a:cubicBezTo>
                    <a:pt x="158698" y="325913"/>
                    <a:pt x="136591" y="330898"/>
                    <a:pt x="110159" y="330898"/>
                  </a:cubicBezTo>
                  <a:cubicBezTo>
                    <a:pt x="59172" y="330898"/>
                    <a:pt x="25397" y="315379"/>
                    <a:pt x="9039" y="284245"/>
                  </a:cubicBezTo>
                  <a:cubicBezTo>
                    <a:pt x="3017" y="272865"/>
                    <a:pt x="0" y="261013"/>
                    <a:pt x="0" y="248597"/>
                  </a:cubicBezTo>
                  <a:cubicBezTo>
                    <a:pt x="0" y="242953"/>
                    <a:pt x="376" y="235429"/>
                    <a:pt x="1229" y="225835"/>
                  </a:cubicBezTo>
                  <a:lnTo>
                    <a:pt x="36314" y="216241"/>
                  </a:lnTo>
                  <a:cubicBezTo>
                    <a:pt x="32739" y="229974"/>
                    <a:pt x="30952" y="241731"/>
                    <a:pt x="30952" y="251607"/>
                  </a:cubicBezTo>
                  <a:cubicBezTo>
                    <a:pt x="30952" y="271171"/>
                    <a:pt x="39330" y="286785"/>
                    <a:pt x="56064" y="298448"/>
                  </a:cubicBezTo>
                  <a:cubicBezTo>
                    <a:pt x="69519" y="307948"/>
                    <a:pt x="85604" y="312745"/>
                    <a:pt x="104330" y="312745"/>
                  </a:cubicBezTo>
                  <a:cubicBezTo>
                    <a:pt x="124935" y="312745"/>
                    <a:pt x="141486" y="306725"/>
                    <a:pt x="153997" y="294686"/>
                  </a:cubicBezTo>
                  <a:cubicBezTo>
                    <a:pt x="164720" y="284339"/>
                    <a:pt x="170082" y="272394"/>
                    <a:pt x="170082" y="258849"/>
                  </a:cubicBezTo>
                  <a:cubicBezTo>
                    <a:pt x="170082" y="239003"/>
                    <a:pt x="158232" y="222731"/>
                    <a:pt x="134531" y="209846"/>
                  </a:cubicBezTo>
                  <a:cubicBezTo>
                    <a:pt x="129818" y="207306"/>
                    <a:pt x="113824" y="200815"/>
                    <a:pt x="86549" y="190186"/>
                  </a:cubicBezTo>
                  <a:cubicBezTo>
                    <a:pt x="57760" y="178899"/>
                    <a:pt x="37258" y="166860"/>
                    <a:pt x="24930" y="153881"/>
                  </a:cubicBezTo>
                  <a:cubicBezTo>
                    <a:pt x="9687" y="137985"/>
                    <a:pt x="2072" y="116445"/>
                    <a:pt x="2072" y="89450"/>
                  </a:cubicBezTo>
                  <a:cubicBezTo>
                    <a:pt x="2072" y="64149"/>
                    <a:pt x="11384" y="43267"/>
                    <a:pt x="30110" y="26900"/>
                  </a:cubicBezTo>
                  <a:cubicBezTo>
                    <a:pt x="50611" y="8936"/>
                    <a:pt x="77989" y="0"/>
                    <a:pt x="112231" y="0"/>
                  </a:cubicBezTo>
                  <a:cubicBezTo>
                    <a:pt x="147975" y="0"/>
                    <a:pt x="174977" y="10722"/>
                    <a:pt x="193418" y="32074"/>
                  </a:cubicBezTo>
                  <a:cubicBezTo>
                    <a:pt x="202161" y="42421"/>
                    <a:pt x="207340" y="54930"/>
                    <a:pt x="208752" y="69604"/>
                  </a:cubicBezTo>
                  <a:cubicBezTo>
                    <a:pt x="209412" y="76376"/>
                    <a:pt x="209685" y="83336"/>
                    <a:pt x="209685" y="90672"/>
                  </a:cubicBez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B491891-DF79-D4A1-3E66-5ACCBC603776}"/>
                </a:ext>
              </a:extLst>
            </p:cNvPr>
            <p:cNvSpPr/>
            <p:nvPr/>
          </p:nvSpPr>
          <p:spPr>
            <a:xfrm>
              <a:off x="6870411" y="3376164"/>
              <a:ext cx="238564" cy="319799"/>
            </a:xfrm>
            <a:custGeom>
              <a:avLst/>
              <a:gdLst>
                <a:gd name="connsiteX0" fmla="*/ 0 w 238564"/>
                <a:gd name="connsiteY0" fmla="*/ 319799 h 319799"/>
                <a:gd name="connsiteX1" fmla="*/ 0 w 238564"/>
                <a:gd name="connsiteY1" fmla="*/ 0 h 319799"/>
                <a:gd name="connsiteX2" fmla="*/ 110159 w 238564"/>
                <a:gd name="connsiteY2" fmla="*/ 0 h 319799"/>
                <a:gd name="connsiteX3" fmla="*/ 198119 w 238564"/>
                <a:gd name="connsiteY3" fmla="*/ 19000 h 319799"/>
                <a:gd name="connsiteX4" fmla="*/ 238565 w 238564"/>
                <a:gd name="connsiteY4" fmla="*/ 91801 h 319799"/>
                <a:gd name="connsiteX5" fmla="*/ 103761 w 238564"/>
                <a:gd name="connsiteY5" fmla="*/ 186895 h 319799"/>
                <a:gd name="connsiteX6" fmla="*/ 67732 w 238564"/>
                <a:gd name="connsiteY6" fmla="*/ 186895 h 319799"/>
                <a:gd name="connsiteX7" fmla="*/ 67732 w 238564"/>
                <a:gd name="connsiteY7" fmla="*/ 319706 h 319799"/>
                <a:gd name="connsiteX8" fmla="*/ 0 w 238564"/>
                <a:gd name="connsiteY8" fmla="*/ 319706 h 319799"/>
                <a:gd name="connsiteX9" fmla="*/ 0 w 238564"/>
                <a:gd name="connsiteY9" fmla="*/ 319799 h 319799"/>
                <a:gd name="connsiteX10" fmla="*/ 67732 w 238564"/>
                <a:gd name="connsiteY10" fmla="*/ 164697 h 319799"/>
                <a:gd name="connsiteX11" fmla="*/ 98217 w 238564"/>
                <a:gd name="connsiteY11" fmla="*/ 164697 h 319799"/>
                <a:gd name="connsiteX12" fmla="*/ 153530 w 238564"/>
                <a:gd name="connsiteY12" fmla="*/ 147579 h 319799"/>
                <a:gd name="connsiteX13" fmla="*/ 170833 w 238564"/>
                <a:gd name="connsiteY13" fmla="*/ 93494 h 319799"/>
                <a:gd name="connsiteX14" fmla="*/ 144776 w 238564"/>
                <a:gd name="connsiteY14" fmla="*/ 32827 h 319799"/>
                <a:gd name="connsiteX15" fmla="*/ 98217 w 238564"/>
                <a:gd name="connsiteY15" fmla="*/ 22480 h 319799"/>
                <a:gd name="connsiteX16" fmla="*/ 67732 w 238564"/>
                <a:gd name="connsiteY16" fmla="*/ 22480 h 319799"/>
                <a:gd name="connsiteX17" fmla="*/ 67732 w 238564"/>
                <a:gd name="connsiteY17" fmla="*/ 164697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8564" h="319799">
                  <a:moveTo>
                    <a:pt x="0" y="319799"/>
                  </a:moveTo>
                  <a:lnTo>
                    <a:pt x="0" y="0"/>
                  </a:lnTo>
                  <a:lnTo>
                    <a:pt x="110159" y="0"/>
                  </a:lnTo>
                  <a:cubicBezTo>
                    <a:pt x="146848" y="0"/>
                    <a:pt x="176194" y="6302"/>
                    <a:pt x="198119" y="19000"/>
                  </a:cubicBezTo>
                  <a:cubicBezTo>
                    <a:pt x="225121" y="34614"/>
                    <a:pt x="238565" y="58880"/>
                    <a:pt x="238565" y="91801"/>
                  </a:cubicBezTo>
                  <a:cubicBezTo>
                    <a:pt x="238565" y="155196"/>
                    <a:pt x="193600" y="186895"/>
                    <a:pt x="103761" y="186895"/>
                  </a:cubicBezTo>
                  <a:lnTo>
                    <a:pt x="67732" y="186895"/>
                  </a:lnTo>
                  <a:lnTo>
                    <a:pt x="67732" y="319706"/>
                  </a:lnTo>
                  <a:lnTo>
                    <a:pt x="0" y="319706"/>
                  </a:lnTo>
                  <a:lnTo>
                    <a:pt x="0" y="319799"/>
                  </a:lnTo>
                  <a:close/>
                  <a:moveTo>
                    <a:pt x="67732" y="164697"/>
                  </a:moveTo>
                  <a:lnTo>
                    <a:pt x="98217" y="164697"/>
                  </a:lnTo>
                  <a:cubicBezTo>
                    <a:pt x="123705" y="164697"/>
                    <a:pt x="142146" y="158959"/>
                    <a:pt x="153530" y="147579"/>
                  </a:cubicBezTo>
                  <a:cubicBezTo>
                    <a:pt x="165096" y="136197"/>
                    <a:pt x="170833" y="118137"/>
                    <a:pt x="170833" y="93494"/>
                  </a:cubicBezTo>
                  <a:cubicBezTo>
                    <a:pt x="170833" y="63207"/>
                    <a:pt x="162181" y="42984"/>
                    <a:pt x="144776" y="32827"/>
                  </a:cubicBezTo>
                  <a:cubicBezTo>
                    <a:pt x="132926" y="25960"/>
                    <a:pt x="117410" y="22480"/>
                    <a:pt x="98217" y="22480"/>
                  </a:cubicBezTo>
                  <a:lnTo>
                    <a:pt x="67732" y="22480"/>
                  </a:lnTo>
                  <a:lnTo>
                    <a:pt x="67732" y="164697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074885E-23A3-E205-0FF6-7DDEF3BD01D2}"/>
                </a:ext>
              </a:extLst>
            </p:cNvPr>
            <p:cNvSpPr/>
            <p:nvPr/>
          </p:nvSpPr>
          <p:spPr>
            <a:xfrm>
              <a:off x="7140019" y="3289914"/>
              <a:ext cx="102076" cy="406052"/>
            </a:xfrm>
            <a:custGeom>
              <a:avLst/>
              <a:gdLst>
                <a:gd name="connsiteX0" fmla="*/ 17599 w 102076"/>
                <a:gd name="connsiteY0" fmla="*/ 86252 h 406052"/>
                <a:gd name="connsiteX1" fmla="*/ 84580 w 102076"/>
                <a:gd name="connsiteY1" fmla="*/ 86252 h 406052"/>
                <a:gd name="connsiteX2" fmla="*/ 84580 w 102076"/>
                <a:gd name="connsiteY2" fmla="*/ 406052 h 406052"/>
                <a:gd name="connsiteX3" fmla="*/ 17599 w 102076"/>
                <a:gd name="connsiteY3" fmla="*/ 406052 h 406052"/>
                <a:gd name="connsiteX4" fmla="*/ 17599 w 102076"/>
                <a:gd name="connsiteY4" fmla="*/ 86252 h 406052"/>
                <a:gd name="connsiteX5" fmla="*/ 18065 w 102076"/>
                <a:gd name="connsiteY5" fmla="*/ 60481 h 406052"/>
                <a:gd name="connsiteX6" fmla="*/ 0 w 102076"/>
                <a:gd name="connsiteY6" fmla="*/ 60481 h 406052"/>
                <a:gd name="connsiteX7" fmla="*/ 41208 w 102076"/>
                <a:gd name="connsiteY7" fmla="*/ 0 h 406052"/>
                <a:gd name="connsiteX8" fmla="*/ 102076 w 102076"/>
                <a:gd name="connsiteY8" fmla="*/ 0 h 406052"/>
                <a:gd name="connsiteX9" fmla="*/ 17974 w 102076"/>
                <a:gd name="connsiteY9" fmla="*/ 60481 h 40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076" h="406052">
                  <a:moveTo>
                    <a:pt x="17599" y="86252"/>
                  </a:moveTo>
                  <a:lnTo>
                    <a:pt x="84580" y="86252"/>
                  </a:lnTo>
                  <a:lnTo>
                    <a:pt x="84580" y="406052"/>
                  </a:lnTo>
                  <a:lnTo>
                    <a:pt x="17599" y="406052"/>
                  </a:lnTo>
                  <a:lnTo>
                    <a:pt x="17599" y="86252"/>
                  </a:lnTo>
                  <a:close/>
                  <a:moveTo>
                    <a:pt x="18065" y="60481"/>
                  </a:moveTo>
                  <a:lnTo>
                    <a:pt x="0" y="60481"/>
                  </a:lnTo>
                  <a:lnTo>
                    <a:pt x="41208" y="0"/>
                  </a:lnTo>
                  <a:lnTo>
                    <a:pt x="102076" y="0"/>
                  </a:lnTo>
                  <a:lnTo>
                    <a:pt x="17974" y="60481"/>
                  </a:ln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DE3F364-837D-22C1-0E1E-41F79A04C8CA}"/>
                </a:ext>
              </a:extLst>
            </p:cNvPr>
            <p:cNvSpPr/>
            <p:nvPr/>
          </p:nvSpPr>
          <p:spPr>
            <a:xfrm>
              <a:off x="7264953" y="3376164"/>
              <a:ext cx="230756" cy="319799"/>
            </a:xfrm>
            <a:custGeom>
              <a:avLst/>
              <a:gdLst>
                <a:gd name="connsiteX0" fmla="*/ 230756 w 230756"/>
                <a:gd name="connsiteY0" fmla="*/ 0 h 319799"/>
                <a:gd name="connsiteX1" fmla="*/ 230756 w 230756"/>
                <a:gd name="connsiteY1" fmla="*/ 23891 h 319799"/>
                <a:gd name="connsiteX2" fmla="*/ 150787 w 230756"/>
                <a:gd name="connsiteY2" fmla="*/ 23891 h 319799"/>
                <a:gd name="connsiteX3" fmla="*/ 150787 w 230756"/>
                <a:gd name="connsiteY3" fmla="*/ 319799 h 319799"/>
                <a:gd name="connsiteX4" fmla="*/ 80425 w 230756"/>
                <a:gd name="connsiteY4" fmla="*/ 319799 h 319799"/>
                <a:gd name="connsiteX5" fmla="*/ 80425 w 230756"/>
                <a:gd name="connsiteY5" fmla="*/ 23891 h 319799"/>
                <a:gd name="connsiteX6" fmla="*/ 0 w 230756"/>
                <a:gd name="connsiteY6" fmla="*/ 23891 h 319799"/>
                <a:gd name="connsiteX7" fmla="*/ 0 w 230756"/>
                <a:gd name="connsiteY7" fmla="*/ 0 h 319799"/>
                <a:gd name="connsiteX8" fmla="*/ 230756 w 230756"/>
                <a:gd name="connsiteY8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56" h="319799">
                  <a:moveTo>
                    <a:pt x="230756" y="0"/>
                  </a:moveTo>
                  <a:lnTo>
                    <a:pt x="230756" y="23891"/>
                  </a:lnTo>
                  <a:lnTo>
                    <a:pt x="150787" y="23891"/>
                  </a:lnTo>
                  <a:lnTo>
                    <a:pt x="150787" y="319799"/>
                  </a:lnTo>
                  <a:lnTo>
                    <a:pt x="80425" y="319799"/>
                  </a:lnTo>
                  <a:lnTo>
                    <a:pt x="80425" y="23891"/>
                  </a:lnTo>
                  <a:lnTo>
                    <a:pt x="0" y="23891"/>
                  </a:lnTo>
                  <a:lnTo>
                    <a:pt x="0" y="0"/>
                  </a:lnTo>
                  <a:lnTo>
                    <a:pt x="230756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743D744-1661-BE81-621E-37CA5F95342D}"/>
                </a:ext>
              </a:extLst>
            </p:cNvPr>
            <p:cNvSpPr/>
            <p:nvPr/>
          </p:nvSpPr>
          <p:spPr>
            <a:xfrm>
              <a:off x="7484041" y="3376164"/>
              <a:ext cx="249482" cy="319799"/>
            </a:xfrm>
            <a:custGeom>
              <a:avLst/>
              <a:gdLst>
                <a:gd name="connsiteX0" fmla="*/ 155408 w 249482"/>
                <a:gd name="connsiteY0" fmla="*/ 0 h 319799"/>
                <a:gd name="connsiteX1" fmla="*/ 249482 w 249482"/>
                <a:gd name="connsiteY1" fmla="*/ 319799 h 319799"/>
                <a:gd name="connsiteX2" fmla="*/ 181750 w 249482"/>
                <a:gd name="connsiteY2" fmla="*/ 319799 h 319799"/>
                <a:gd name="connsiteX3" fmla="*/ 159825 w 249482"/>
                <a:gd name="connsiteY3" fmla="*/ 243612 h 319799"/>
                <a:gd name="connsiteX4" fmla="*/ 49951 w 249482"/>
                <a:gd name="connsiteY4" fmla="*/ 243612 h 319799"/>
                <a:gd name="connsiteX5" fmla="*/ 26808 w 249482"/>
                <a:gd name="connsiteY5" fmla="*/ 319799 h 319799"/>
                <a:gd name="connsiteX6" fmla="*/ 0 w 249482"/>
                <a:gd name="connsiteY6" fmla="*/ 319799 h 319799"/>
                <a:gd name="connsiteX7" fmla="*/ 98400 w 249482"/>
                <a:gd name="connsiteY7" fmla="*/ 0 h 319799"/>
                <a:gd name="connsiteX8" fmla="*/ 155408 w 249482"/>
                <a:gd name="connsiteY8" fmla="*/ 0 h 319799"/>
                <a:gd name="connsiteX9" fmla="*/ 57009 w 249482"/>
                <a:gd name="connsiteY9" fmla="*/ 220003 h 319799"/>
                <a:gd name="connsiteX10" fmla="*/ 153245 w 249482"/>
                <a:gd name="connsiteY10" fmla="*/ 220003 h 319799"/>
                <a:gd name="connsiteX11" fmla="*/ 106391 w 249482"/>
                <a:gd name="connsiteY11" fmla="*/ 57847 h 319799"/>
                <a:gd name="connsiteX12" fmla="*/ 56918 w 249482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2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400" y="0"/>
                  </a:lnTo>
                  <a:lnTo>
                    <a:pt x="155408" y="0"/>
                  </a:lnTo>
                  <a:close/>
                  <a:moveTo>
                    <a:pt x="57009" y="220003"/>
                  </a:moveTo>
                  <a:lnTo>
                    <a:pt x="153245" y="220003"/>
                  </a:lnTo>
                  <a:lnTo>
                    <a:pt x="106391" y="57847"/>
                  </a:lnTo>
                  <a:lnTo>
                    <a:pt x="56918" y="220003"/>
                  </a:ln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D1423E2-303B-EBAF-E7F3-5D197B3F3A9F}"/>
                </a:ext>
              </a:extLst>
            </p:cNvPr>
            <p:cNvSpPr/>
            <p:nvPr/>
          </p:nvSpPr>
          <p:spPr>
            <a:xfrm>
              <a:off x="7784226" y="3376164"/>
              <a:ext cx="169706" cy="319799"/>
            </a:xfrm>
            <a:custGeom>
              <a:avLst/>
              <a:gdLst>
                <a:gd name="connsiteX0" fmla="*/ 66036 w 169706"/>
                <a:gd name="connsiteY0" fmla="*/ 0 h 319799"/>
                <a:gd name="connsiteX1" fmla="*/ 66036 w 169706"/>
                <a:gd name="connsiteY1" fmla="*/ 295909 h 319799"/>
                <a:gd name="connsiteX2" fmla="*/ 169706 w 169706"/>
                <a:gd name="connsiteY2" fmla="*/ 295909 h 319799"/>
                <a:gd name="connsiteX3" fmla="*/ 169706 w 169706"/>
                <a:gd name="connsiteY3" fmla="*/ 319799 h 319799"/>
                <a:gd name="connsiteX4" fmla="*/ 0 w 169706"/>
                <a:gd name="connsiteY4" fmla="*/ 319799 h 319799"/>
                <a:gd name="connsiteX5" fmla="*/ 0 w 169706"/>
                <a:gd name="connsiteY5" fmla="*/ 0 h 319799"/>
                <a:gd name="connsiteX6" fmla="*/ 66036 w 169706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6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22342E-6748-37F7-9EF1-4D9D8D0472D1}"/>
                </a:ext>
              </a:extLst>
            </p:cNvPr>
            <p:cNvSpPr/>
            <p:nvPr/>
          </p:nvSpPr>
          <p:spPr>
            <a:xfrm>
              <a:off x="7999466" y="3376164"/>
              <a:ext cx="66980" cy="319799"/>
            </a:xfrm>
            <a:custGeom>
              <a:avLst/>
              <a:gdLst>
                <a:gd name="connsiteX0" fmla="*/ 66981 w 66980"/>
                <a:gd name="connsiteY0" fmla="*/ 0 h 319799"/>
                <a:gd name="connsiteX1" fmla="*/ 0 w 66980"/>
                <a:gd name="connsiteY1" fmla="*/ 0 h 319799"/>
                <a:gd name="connsiteX2" fmla="*/ 0 w 66980"/>
                <a:gd name="connsiteY2" fmla="*/ 319799 h 319799"/>
                <a:gd name="connsiteX3" fmla="*/ 66981 w 66980"/>
                <a:gd name="connsiteY3" fmla="*/ 319799 h 319799"/>
                <a:gd name="connsiteX4" fmla="*/ 66981 w 66980"/>
                <a:gd name="connsiteY4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80" h="319799">
                  <a:moveTo>
                    <a:pt x="66981" y="0"/>
                  </a:moveTo>
                  <a:lnTo>
                    <a:pt x="0" y="0"/>
                  </a:lnTo>
                  <a:lnTo>
                    <a:pt x="0" y="319799"/>
                  </a:lnTo>
                  <a:lnTo>
                    <a:pt x="66981" y="319799"/>
                  </a:lnTo>
                  <a:lnTo>
                    <a:pt x="66981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5B89C3-8667-2319-6A4E-246E8D5A677B}"/>
              </a:ext>
            </a:extLst>
          </p:cNvPr>
          <p:cNvGrpSpPr/>
          <p:nvPr userDrawn="1"/>
        </p:nvGrpSpPr>
        <p:grpSpPr>
          <a:xfrm>
            <a:off x="4120408" y="2911049"/>
            <a:ext cx="1239407" cy="1035903"/>
            <a:chOff x="4115261" y="2981203"/>
            <a:chExt cx="1239407" cy="103590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C0B893-71C4-BBB4-5BA5-4697C4136974}"/>
                </a:ext>
              </a:extLst>
            </p:cNvPr>
            <p:cNvSpPr/>
            <p:nvPr/>
          </p:nvSpPr>
          <p:spPr>
            <a:xfrm>
              <a:off x="4115261" y="2981203"/>
              <a:ext cx="577878" cy="476081"/>
            </a:xfrm>
            <a:custGeom>
              <a:avLst/>
              <a:gdLst>
                <a:gd name="connsiteX0" fmla="*/ 0 w 577878"/>
                <a:gd name="connsiteY0" fmla="*/ 476082 h 476081"/>
                <a:gd name="connsiteX1" fmla="*/ 577878 w 577878"/>
                <a:gd name="connsiteY1" fmla="*/ 0 h 476081"/>
                <a:gd name="connsiteX2" fmla="*/ 577878 w 577878"/>
                <a:gd name="connsiteY2" fmla="*/ 118348 h 476081"/>
                <a:gd name="connsiteX3" fmla="*/ 486148 w 577878"/>
                <a:gd name="connsiteY3" fmla="*/ 118348 h 476081"/>
                <a:gd name="connsiteX4" fmla="*/ 486148 w 577878"/>
                <a:gd name="connsiteY4" fmla="*/ 385711 h 476081"/>
                <a:gd name="connsiteX5" fmla="*/ 221536 w 577878"/>
                <a:gd name="connsiteY5" fmla="*/ 385711 h 476081"/>
                <a:gd name="connsiteX6" fmla="*/ 221536 w 577878"/>
                <a:gd name="connsiteY6" fmla="*/ 476082 h 476081"/>
                <a:gd name="connsiteX7" fmla="*/ 0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0" y="476082"/>
                  </a:moveTo>
                  <a:cubicBezTo>
                    <a:pt x="24423" y="220447"/>
                    <a:pt x="270575" y="17017"/>
                    <a:pt x="577878" y="0"/>
                  </a:cubicBezTo>
                  <a:lnTo>
                    <a:pt x="577878" y="118348"/>
                  </a:lnTo>
                  <a:lnTo>
                    <a:pt x="486148" y="118348"/>
                  </a:lnTo>
                  <a:lnTo>
                    <a:pt x="486148" y="385711"/>
                  </a:lnTo>
                  <a:lnTo>
                    <a:pt x="221536" y="385711"/>
                  </a:lnTo>
                  <a:lnTo>
                    <a:pt x="221536" y="476082"/>
                  </a:lnTo>
                  <a:lnTo>
                    <a:pt x="0" y="476082"/>
                  </a:lnTo>
                  <a:close/>
                </a:path>
              </a:pathLst>
            </a:custGeom>
            <a:solidFill>
              <a:srgbClr val="D6004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4F120CB-02AD-82F8-21B0-B964EC0BA615}"/>
                </a:ext>
              </a:extLst>
            </p:cNvPr>
            <p:cNvSpPr/>
            <p:nvPr/>
          </p:nvSpPr>
          <p:spPr>
            <a:xfrm>
              <a:off x="4115261" y="3541025"/>
              <a:ext cx="577878" cy="476081"/>
            </a:xfrm>
            <a:custGeom>
              <a:avLst/>
              <a:gdLst>
                <a:gd name="connsiteX0" fmla="*/ 577878 w 577878"/>
                <a:gd name="connsiteY0" fmla="*/ 476082 h 476081"/>
                <a:gd name="connsiteX1" fmla="*/ 0 w 577878"/>
                <a:gd name="connsiteY1" fmla="*/ 0 h 476081"/>
                <a:gd name="connsiteX2" fmla="*/ 221536 w 577878"/>
                <a:gd name="connsiteY2" fmla="*/ 0 h 476081"/>
                <a:gd name="connsiteX3" fmla="*/ 221536 w 577878"/>
                <a:gd name="connsiteY3" fmla="*/ 93352 h 476081"/>
                <a:gd name="connsiteX4" fmla="*/ 486726 w 577878"/>
                <a:gd name="connsiteY4" fmla="*/ 93352 h 476081"/>
                <a:gd name="connsiteX5" fmla="*/ 486726 w 577878"/>
                <a:gd name="connsiteY5" fmla="*/ 357735 h 476081"/>
                <a:gd name="connsiteX6" fmla="*/ 577878 w 577878"/>
                <a:gd name="connsiteY6" fmla="*/ 357735 h 476081"/>
                <a:gd name="connsiteX7" fmla="*/ 577878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577878" y="476082"/>
                  </a:moveTo>
                  <a:cubicBezTo>
                    <a:pt x="270575" y="459066"/>
                    <a:pt x="24423" y="255635"/>
                    <a:pt x="0" y="0"/>
                  </a:cubicBezTo>
                  <a:lnTo>
                    <a:pt x="221536" y="0"/>
                  </a:lnTo>
                  <a:lnTo>
                    <a:pt x="221536" y="93352"/>
                  </a:lnTo>
                  <a:lnTo>
                    <a:pt x="486726" y="93352"/>
                  </a:lnTo>
                  <a:lnTo>
                    <a:pt x="486726" y="357735"/>
                  </a:lnTo>
                  <a:lnTo>
                    <a:pt x="577878" y="357735"/>
                  </a:lnTo>
                  <a:lnTo>
                    <a:pt x="577878" y="476082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1966F3E-8213-81DA-B6D4-67E298162425}"/>
                </a:ext>
              </a:extLst>
            </p:cNvPr>
            <p:cNvSpPr/>
            <p:nvPr/>
          </p:nvSpPr>
          <p:spPr>
            <a:xfrm>
              <a:off x="4776791" y="3540830"/>
              <a:ext cx="577877" cy="476178"/>
            </a:xfrm>
            <a:custGeom>
              <a:avLst/>
              <a:gdLst>
                <a:gd name="connsiteX0" fmla="*/ 577877 w 577877"/>
                <a:gd name="connsiteY0" fmla="*/ 97 h 476178"/>
                <a:gd name="connsiteX1" fmla="*/ 0 w 577877"/>
                <a:gd name="connsiteY1" fmla="*/ 476178 h 476178"/>
                <a:gd name="connsiteX2" fmla="*/ 0 w 577877"/>
                <a:gd name="connsiteY2" fmla="*/ 357831 h 476178"/>
                <a:gd name="connsiteX3" fmla="*/ 92692 w 577877"/>
                <a:gd name="connsiteY3" fmla="*/ 357831 h 476178"/>
                <a:gd name="connsiteX4" fmla="*/ 92692 w 577877"/>
                <a:gd name="connsiteY4" fmla="*/ 93352 h 476178"/>
                <a:gd name="connsiteX5" fmla="*/ 356343 w 577877"/>
                <a:gd name="connsiteY5" fmla="*/ 93352 h 476178"/>
                <a:gd name="connsiteX6" fmla="*/ 356343 w 577877"/>
                <a:gd name="connsiteY6" fmla="*/ 0 h 476178"/>
                <a:gd name="connsiteX7" fmla="*/ 577877 w 577877"/>
                <a:gd name="connsiteY7" fmla="*/ 0 h 47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178">
                  <a:moveTo>
                    <a:pt x="577877" y="97"/>
                  </a:moveTo>
                  <a:cubicBezTo>
                    <a:pt x="553459" y="255731"/>
                    <a:pt x="307305" y="459162"/>
                    <a:pt x="0" y="476178"/>
                  </a:cubicBezTo>
                  <a:lnTo>
                    <a:pt x="0" y="357831"/>
                  </a:lnTo>
                  <a:lnTo>
                    <a:pt x="92692" y="357831"/>
                  </a:lnTo>
                  <a:lnTo>
                    <a:pt x="92692" y="93352"/>
                  </a:lnTo>
                  <a:lnTo>
                    <a:pt x="356343" y="93352"/>
                  </a:lnTo>
                  <a:lnTo>
                    <a:pt x="356343" y="0"/>
                  </a:lnTo>
                  <a:lnTo>
                    <a:pt x="577877" y="0"/>
                  </a:ln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71C805-7AEC-3693-4D0D-0F0F9EB277B1}"/>
                </a:ext>
              </a:extLst>
            </p:cNvPr>
            <p:cNvSpPr/>
            <p:nvPr/>
          </p:nvSpPr>
          <p:spPr>
            <a:xfrm>
              <a:off x="4776791" y="2981203"/>
              <a:ext cx="577877" cy="476081"/>
            </a:xfrm>
            <a:custGeom>
              <a:avLst/>
              <a:gdLst>
                <a:gd name="connsiteX0" fmla="*/ 0 w 577877"/>
                <a:gd name="connsiteY0" fmla="*/ 0 h 476081"/>
                <a:gd name="connsiteX1" fmla="*/ 577877 w 577877"/>
                <a:gd name="connsiteY1" fmla="*/ 476082 h 476081"/>
                <a:gd name="connsiteX2" fmla="*/ 356343 w 577877"/>
                <a:gd name="connsiteY2" fmla="*/ 476082 h 476081"/>
                <a:gd name="connsiteX3" fmla="*/ 356343 w 577877"/>
                <a:gd name="connsiteY3" fmla="*/ 385711 h 476081"/>
                <a:gd name="connsiteX4" fmla="*/ 93076 w 577877"/>
                <a:gd name="connsiteY4" fmla="*/ 385711 h 476081"/>
                <a:gd name="connsiteX5" fmla="*/ 93268 w 577877"/>
                <a:gd name="connsiteY5" fmla="*/ 118348 h 476081"/>
                <a:gd name="connsiteX6" fmla="*/ 0 w 577877"/>
                <a:gd name="connsiteY6" fmla="*/ 118348 h 476081"/>
                <a:gd name="connsiteX7" fmla="*/ 0 w 577877"/>
                <a:gd name="connsiteY7" fmla="*/ 0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081">
                  <a:moveTo>
                    <a:pt x="0" y="0"/>
                  </a:moveTo>
                  <a:cubicBezTo>
                    <a:pt x="307305" y="17017"/>
                    <a:pt x="553459" y="220447"/>
                    <a:pt x="577877" y="476082"/>
                  </a:cubicBezTo>
                  <a:lnTo>
                    <a:pt x="356343" y="476082"/>
                  </a:lnTo>
                  <a:lnTo>
                    <a:pt x="356343" y="385711"/>
                  </a:lnTo>
                  <a:lnTo>
                    <a:pt x="93076" y="385711"/>
                  </a:lnTo>
                  <a:lnTo>
                    <a:pt x="93268" y="118348"/>
                  </a:lnTo>
                  <a:lnTo>
                    <a:pt x="0" y="118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8119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Blát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DEB3C4-55AD-717E-C478-731C18D9E56C}"/>
              </a:ext>
            </a:extLst>
          </p:cNvPr>
          <p:cNvGrpSpPr/>
          <p:nvPr userDrawn="1"/>
        </p:nvGrpSpPr>
        <p:grpSpPr>
          <a:xfrm>
            <a:off x="4120408" y="2911049"/>
            <a:ext cx="3951185" cy="1035903"/>
            <a:chOff x="4120408" y="2911049"/>
            <a:chExt cx="3951185" cy="103590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85A338-0021-E07A-B8D1-1D09172987D6}"/>
                </a:ext>
              </a:extLst>
            </p:cNvPr>
            <p:cNvGrpSpPr/>
            <p:nvPr userDrawn="1"/>
          </p:nvGrpSpPr>
          <p:grpSpPr>
            <a:xfrm>
              <a:off x="5567212" y="3219760"/>
              <a:ext cx="2504381" cy="411695"/>
              <a:chOff x="5567212" y="3219760"/>
              <a:chExt cx="2504381" cy="41169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B02B1D2-84E3-7963-A6A4-4CACF2033883}"/>
                  </a:ext>
                </a:extLst>
              </p:cNvPr>
              <p:cNvSpPr/>
              <p:nvPr/>
            </p:nvSpPr>
            <p:spPr>
              <a:xfrm>
                <a:off x="5567212" y="3306010"/>
                <a:ext cx="169705" cy="319799"/>
              </a:xfrm>
              <a:custGeom>
                <a:avLst/>
                <a:gdLst>
                  <a:gd name="connsiteX0" fmla="*/ 66036 w 169705"/>
                  <a:gd name="connsiteY0" fmla="*/ 0 h 319799"/>
                  <a:gd name="connsiteX1" fmla="*/ 66036 w 169705"/>
                  <a:gd name="connsiteY1" fmla="*/ 295909 h 319799"/>
                  <a:gd name="connsiteX2" fmla="*/ 169706 w 169705"/>
                  <a:gd name="connsiteY2" fmla="*/ 295909 h 319799"/>
                  <a:gd name="connsiteX3" fmla="*/ 169706 w 169705"/>
                  <a:gd name="connsiteY3" fmla="*/ 319799 h 319799"/>
                  <a:gd name="connsiteX4" fmla="*/ 0 w 169705"/>
                  <a:gd name="connsiteY4" fmla="*/ 319799 h 319799"/>
                  <a:gd name="connsiteX5" fmla="*/ 0 w 169705"/>
                  <a:gd name="connsiteY5" fmla="*/ 0 h 319799"/>
                  <a:gd name="connsiteX6" fmla="*/ 66036 w 169705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5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C884514-E651-29B4-FD89-FC194D796E69}"/>
                  </a:ext>
                </a:extLst>
              </p:cNvPr>
              <p:cNvSpPr/>
              <p:nvPr/>
            </p:nvSpPr>
            <p:spPr>
              <a:xfrm>
                <a:off x="5758740" y="3306010"/>
                <a:ext cx="249481" cy="319799"/>
              </a:xfrm>
              <a:custGeom>
                <a:avLst/>
                <a:gdLst>
                  <a:gd name="connsiteX0" fmla="*/ 155408 w 249481"/>
                  <a:gd name="connsiteY0" fmla="*/ 0 h 319799"/>
                  <a:gd name="connsiteX1" fmla="*/ 249482 w 249481"/>
                  <a:gd name="connsiteY1" fmla="*/ 319799 h 319799"/>
                  <a:gd name="connsiteX2" fmla="*/ 181750 w 249481"/>
                  <a:gd name="connsiteY2" fmla="*/ 319799 h 319799"/>
                  <a:gd name="connsiteX3" fmla="*/ 159825 w 249481"/>
                  <a:gd name="connsiteY3" fmla="*/ 243612 h 319799"/>
                  <a:gd name="connsiteX4" fmla="*/ 49951 w 249481"/>
                  <a:gd name="connsiteY4" fmla="*/ 243612 h 319799"/>
                  <a:gd name="connsiteX5" fmla="*/ 26808 w 249481"/>
                  <a:gd name="connsiteY5" fmla="*/ 319799 h 319799"/>
                  <a:gd name="connsiteX6" fmla="*/ 0 w 249481"/>
                  <a:gd name="connsiteY6" fmla="*/ 319799 h 319799"/>
                  <a:gd name="connsiteX7" fmla="*/ 98399 w 249481"/>
                  <a:gd name="connsiteY7" fmla="*/ 0 h 319799"/>
                  <a:gd name="connsiteX8" fmla="*/ 155408 w 249481"/>
                  <a:gd name="connsiteY8" fmla="*/ 0 h 319799"/>
                  <a:gd name="connsiteX9" fmla="*/ 56918 w 249481"/>
                  <a:gd name="connsiteY9" fmla="*/ 220003 h 319799"/>
                  <a:gd name="connsiteX10" fmla="*/ 153143 w 249481"/>
                  <a:gd name="connsiteY10" fmla="*/ 220003 h 319799"/>
                  <a:gd name="connsiteX11" fmla="*/ 106391 w 249481"/>
                  <a:gd name="connsiteY11" fmla="*/ 57847 h 319799"/>
                  <a:gd name="connsiteX12" fmla="*/ 56918 w 249481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1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399" y="0"/>
                    </a:lnTo>
                    <a:lnTo>
                      <a:pt x="155408" y="0"/>
                    </a:lnTo>
                    <a:close/>
                    <a:moveTo>
                      <a:pt x="56918" y="220003"/>
                    </a:moveTo>
                    <a:lnTo>
                      <a:pt x="153143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5F292F-1EF2-6CB9-D1DF-9F5287D922AD}"/>
                  </a:ext>
                </a:extLst>
              </p:cNvPr>
              <p:cNvSpPr/>
              <p:nvPr/>
            </p:nvSpPr>
            <p:spPr>
              <a:xfrm>
                <a:off x="6047814" y="3306010"/>
                <a:ext cx="217312" cy="319799"/>
              </a:xfrm>
              <a:custGeom>
                <a:avLst/>
                <a:gdLst>
                  <a:gd name="connsiteX0" fmla="*/ 217312 w 217312"/>
                  <a:gd name="connsiteY0" fmla="*/ 0 h 319799"/>
                  <a:gd name="connsiteX1" fmla="*/ 217312 w 217312"/>
                  <a:gd name="connsiteY1" fmla="*/ 319799 h 319799"/>
                  <a:gd name="connsiteX2" fmla="*/ 166132 w 217312"/>
                  <a:gd name="connsiteY2" fmla="*/ 319799 h 319799"/>
                  <a:gd name="connsiteX3" fmla="*/ 24372 w 217312"/>
                  <a:gd name="connsiteY3" fmla="*/ 75718 h 319799"/>
                  <a:gd name="connsiteX4" fmla="*/ 24372 w 217312"/>
                  <a:gd name="connsiteY4" fmla="*/ 319799 h 319799"/>
                  <a:gd name="connsiteX5" fmla="*/ 0 w 217312"/>
                  <a:gd name="connsiteY5" fmla="*/ 319799 h 319799"/>
                  <a:gd name="connsiteX6" fmla="*/ 0 w 217312"/>
                  <a:gd name="connsiteY6" fmla="*/ 0 h 319799"/>
                  <a:gd name="connsiteX7" fmla="*/ 50429 w 217312"/>
                  <a:gd name="connsiteY7" fmla="*/ 0 h 319799"/>
                  <a:gd name="connsiteX8" fmla="*/ 193976 w 217312"/>
                  <a:gd name="connsiteY8" fmla="*/ 244176 h 319799"/>
                  <a:gd name="connsiteX9" fmla="*/ 193976 w 217312"/>
                  <a:gd name="connsiteY9" fmla="*/ 0 h 319799"/>
                  <a:gd name="connsiteX10" fmla="*/ 217312 w 217312"/>
                  <a:gd name="connsiteY10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312" h="319799">
                    <a:moveTo>
                      <a:pt x="217312" y="0"/>
                    </a:moveTo>
                    <a:lnTo>
                      <a:pt x="217312" y="319799"/>
                    </a:lnTo>
                    <a:lnTo>
                      <a:pt x="166132" y="319799"/>
                    </a:lnTo>
                    <a:lnTo>
                      <a:pt x="24372" y="75718"/>
                    </a:lnTo>
                    <a:lnTo>
                      <a:pt x="24372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50429" y="0"/>
                    </a:lnTo>
                    <a:lnTo>
                      <a:pt x="193976" y="244176"/>
                    </a:lnTo>
                    <a:lnTo>
                      <a:pt x="193976" y="0"/>
                    </a:lnTo>
                    <a:lnTo>
                      <a:pt x="217312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5F5AA0D-B814-40B1-6208-9665DB123AF3}"/>
                  </a:ext>
                </a:extLst>
              </p:cNvPr>
              <p:cNvSpPr/>
              <p:nvPr/>
            </p:nvSpPr>
            <p:spPr>
              <a:xfrm>
                <a:off x="6326654" y="3306010"/>
                <a:ext cx="252009" cy="319799"/>
              </a:xfrm>
              <a:custGeom>
                <a:avLst/>
                <a:gdLst>
                  <a:gd name="connsiteX0" fmla="*/ 0 w 252009"/>
                  <a:gd name="connsiteY0" fmla="*/ 319799 h 319799"/>
                  <a:gd name="connsiteX1" fmla="*/ 0 w 252009"/>
                  <a:gd name="connsiteY1" fmla="*/ 0 h 319799"/>
                  <a:gd name="connsiteX2" fmla="*/ 107233 w 252009"/>
                  <a:gd name="connsiteY2" fmla="*/ 0 h 319799"/>
                  <a:gd name="connsiteX3" fmla="*/ 207420 w 252009"/>
                  <a:gd name="connsiteY3" fmla="*/ 33955 h 319799"/>
                  <a:gd name="connsiteX4" fmla="*/ 252009 w 252009"/>
                  <a:gd name="connsiteY4" fmla="*/ 159053 h 319799"/>
                  <a:gd name="connsiteX5" fmla="*/ 192086 w 252009"/>
                  <a:gd name="connsiteY5" fmla="*/ 297978 h 319799"/>
                  <a:gd name="connsiteX6" fmla="*/ 104319 w 252009"/>
                  <a:gd name="connsiteY6" fmla="*/ 319799 h 319799"/>
                  <a:gd name="connsiteX7" fmla="*/ 0 w 252009"/>
                  <a:gd name="connsiteY7" fmla="*/ 319799 h 319799"/>
                  <a:gd name="connsiteX8" fmla="*/ 66036 w 252009"/>
                  <a:gd name="connsiteY8" fmla="*/ 298731 h 319799"/>
                  <a:gd name="connsiteX9" fmla="*/ 99709 w 252009"/>
                  <a:gd name="connsiteY9" fmla="*/ 298731 h 319799"/>
                  <a:gd name="connsiteX10" fmla="*/ 162546 w 252009"/>
                  <a:gd name="connsiteY10" fmla="*/ 267598 h 319799"/>
                  <a:gd name="connsiteX11" fmla="*/ 180805 w 252009"/>
                  <a:gd name="connsiteY11" fmla="*/ 157736 h 319799"/>
                  <a:gd name="connsiteX12" fmla="*/ 175717 w 252009"/>
                  <a:gd name="connsiteY12" fmla="*/ 84840 h 319799"/>
                  <a:gd name="connsiteX13" fmla="*/ 134326 w 252009"/>
                  <a:gd name="connsiteY13" fmla="*/ 28405 h 319799"/>
                  <a:gd name="connsiteX14" fmla="*/ 99709 w 252009"/>
                  <a:gd name="connsiteY14" fmla="*/ 21351 h 319799"/>
                  <a:gd name="connsiteX15" fmla="*/ 66036 w 252009"/>
                  <a:gd name="connsiteY15" fmla="*/ 21351 h 319799"/>
                  <a:gd name="connsiteX16" fmla="*/ 66036 w 252009"/>
                  <a:gd name="connsiteY16" fmla="*/ 298731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2009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07233" y="0"/>
                    </a:lnTo>
                    <a:cubicBezTo>
                      <a:pt x="148999" y="0"/>
                      <a:pt x="182399" y="11287"/>
                      <a:pt x="207420" y="33955"/>
                    </a:cubicBezTo>
                    <a:cubicBezTo>
                      <a:pt x="237154" y="60856"/>
                      <a:pt x="252009" y="102524"/>
                      <a:pt x="252009" y="159053"/>
                    </a:cubicBezTo>
                    <a:cubicBezTo>
                      <a:pt x="252009" y="225741"/>
                      <a:pt x="232065" y="272018"/>
                      <a:pt x="192086" y="297978"/>
                    </a:cubicBezTo>
                    <a:cubicBezTo>
                      <a:pt x="169706" y="312557"/>
                      <a:pt x="140439" y="319799"/>
                      <a:pt x="104319" y="319799"/>
                    </a:cubicBezTo>
                    <a:lnTo>
                      <a:pt x="0" y="319799"/>
                    </a:lnTo>
                    <a:close/>
                    <a:moveTo>
                      <a:pt x="66036" y="298731"/>
                    </a:moveTo>
                    <a:lnTo>
                      <a:pt x="99709" y="298731"/>
                    </a:lnTo>
                    <a:cubicBezTo>
                      <a:pt x="127462" y="298731"/>
                      <a:pt x="148442" y="288384"/>
                      <a:pt x="162546" y="267598"/>
                    </a:cubicBezTo>
                    <a:cubicBezTo>
                      <a:pt x="174692" y="249820"/>
                      <a:pt x="180805" y="213138"/>
                      <a:pt x="180805" y="157736"/>
                    </a:cubicBezTo>
                    <a:cubicBezTo>
                      <a:pt x="180805" y="123687"/>
                      <a:pt x="179109" y="99421"/>
                      <a:pt x="175717" y="84840"/>
                    </a:cubicBezTo>
                    <a:cubicBezTo>
                      <a:pt x="169421" y="57375"/>
                      <a:pt x="155590" y="38564"/>
                      <a:pt x="134326" y="28405"/>
                    </a:cubicBezTo>
                    <a:cubicBezTo>
                      <a:pt x="124548" y="23703"/>
                      <a:pt x="113073" y="21351"/>
                      <a:pt x="99709" y="21351"/>
                    </a:cubicBezTo>
                    <a:lnTo>
                      <a:pt x="66036" y="21351"/>
                    </a:lnTo>
                    <a:lnTo>
                      <a:pt x="66036" y="298731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99E1D9C-24F9-70AD-6765-493C312803DF}"/>
                  </a:ext>
                </a:extLst>
              </p:cNvPr>
              <p:cNvSpPr/>
              <p:nvPr/>
            </p:nvSpPr>
            <p:spPr>
              <a:xfrm>
                <a:off x="6612814" y="3300557"/>
                <a:ext cx="223425" cy="330898"/>
              </a:xfrm>
              <a:custGeom>
                <a:avLst/>
                <a:gdLst>
                  <a:gd name="connsiteX0" fmla="*/ 209594 w 223425"/>
                  <a:gd name="connsiteY0" fmla="*/ 90767 h 330898"/>
                  <a:gd name="connsiteX1" fmla="*/ 176957 w 223425"/>
                  <a:gd name="connsiteY1" fmla="*/ 99138 h 330898"/>
                  <a:gd name="connsiteX2" fmla="*/ 179871 w 223425"/>
                  <a:gd name="connsiteY2" fmla="*/ 72708 h 330898"/>
                  <a:gd name="connsiteX3" fmla="*/ 165289 w 223425"/>
                  <a:gd name="connsiteY3" fmla="*/ 39693 h 330898"/>
                  <a:gd name="connsiteX4" fmla="*/ 109225 w 223425"/>
                  <a:gd name="connsiteY4" fmla="*/ 19564 h 330898"/>
                  <a:gd name="connsiteX5" fmla="*/ 55131 w 223425"/>
                  <a:gd name="connsiteY5" fmla="*/ 41574 h 330898"/>
                  <a:gd name="connsiteX6" fmla="*/ 46570 w 223425"/>
                  <a:gd name="connsiteY6" fmla="*/ 69416 h 330898"/>
                  <a:gd name="connsiteX7" fmla="*/ 54095 w 223425"/>
                  <a:gd name="connsiteY7" fmla="*/ 95469 h 330898"/>
                  <a:gd name="connsiteX8" fmla="*/ 106960 w 223425"/>
                  <a:gd name="connsiteY8" fmla="*/ 127073 h 330898"/>
                  <a:gd name="connsiteX9" fmla="*/ 212508 w 223425"/>
                  <a:gd name="connsiteY9" fmla="*/ 190563 h 330898"/>
                  <a:gd name="connsiteX10" fmla="*/ 223425 w 223425"/>
                  <a:gd name="connsiteY10" fmla="*/ 236746 h 330898"/>
                  <a:gd name="connsiteX11" fmla="*/ 176195 w 223425"/>
                  <a:gd name="connsiteY11" fmla="*/ 315944 h 330898"/>
                  <a:gd name="connsiteX12" fmla="*/ 110159 w 223425"/>
                  <a:gd name="connsiteY12" fmla="*/ 330898 h 330898"/>
                  <a:gd name="connsiteX13" fmla="*/ 9039 w 223425"/>
                  <a:gd name="connsiteY13" fmla="*/ 284245 h 330898"/>
                  <a:gd name="connsiteX14" fmla="*/ 0 w 223425"/>
                  <a:gd name="connsiteY14" fmla="*/ 248597 h 330898"/>
                  <a:gd name="connsiteX15" fmla="*/ 1229 w 223425"/>
                  <a:gd name="connsiteY15" fmla="*/ 225835 h 330898"/>
                  <a:gd name="connsiteX16" fmla="*/ 36314 w 223425"/>
                  <a:gd name="connsiteY16" fmla="*/ 216241 h 330898"/>
                  <a:gd name="connsiteX17" fmla="*/ 30952 w 223425"/>
                  <a:gd name="connsiteY17" fmla="*/ 251607 h 330898"/>
                  <a:gd name="connsiteX18" fmla="*/ 56064 w 223425"/>
                  <a:gd name="connsiteY18" fmla="*/ 298448 h 330898"/>
                  <a:gd name="connsiteX19" fmla="*/ 104330 w 223425"/>
                  <a:gd name="connsiteY19" fmla="*/ 312745 h 330898"/>
                  <a:gd name="connsiteX20" fmla="*/ 153997 w 223425"/>
                  <a:gd name="connsiteY20" fmla="*/ 294686 h 330898"/>
                  <a:gd name="connsiteX21" fmla="*/ 170082 w 223425"/>
                  <a:gd name="connsiteY21" fmla="*/ 258849 h 330898"/>
                  <a:gd name="connsiteX22" fmla="*/ 134531 w 223425"/>
                  <a:gd name="connsiteY22" fmla="*/ 209846 h 330898"/>
                  <a:gd name="connsiteX23" fmla="*/ 86549 w 223425"/>
                  <a:gd name="connsiteY23" fmla="*/ 190186 h 330898"/>
                  <a:gd name="connsiteX24" fmla="*/ 24930 w 223425"/>
                  <a:gd name="connsiteY24" fmla="*/ 153881 h 330898"/>
                  <a:gd name="connsiteX25" fmla="*/ 2072 w 223425"/>
                  <a:gd name="connsiteY25" fmla="*/ 89450 h 330898"/>
                  <a:gd name="connsiteX26" fmla="*/ 30110 w 223425"/>
                  <a:gd name="connsiteY26" fmla="*/ 26900 h 330898"/>
                  <a:gd name="connsiteX27" fmla="*/ 112231 w 223425"/>
                  <a:gd name="connsiteY27" fmla="*/ 0 h 330898"/>
                  <a:gd name="connsiteX28" fmla="*/ 193418 w 223425"/>
                  <a:gd name="connsiteY28" fmla="*/ 32074 h 330898"/>
                  <a:gd name="connsiteX29" fmla="*/ 208752 w 223425"/>
                  <a:gd name="connsiteY29" fmla="*/ 69604 h 330898"/>
                  <a:gd name="connsiteX30" fmla="*/ 209685 w 223425"/>
                  <a:gd name="connsiteY30" fmla="*/ 90672 h 33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3425" h="330898">
                    <a:moveTo>
                      <a:pt x="209594" y="90767"/>
                    </a:moveTo>
                    <a:lnTo>
                      <a:pt x="176957" y="99138"/>
                    </a:lnTo>
                    <a:cubicBezTo>
                      <a:pt x="178927" y="88509"/>
                      <a:pt x="179871" y="79668"/>
                      <a:pt x="179871" y="72708"/>
                    </a:cubicBezTo>
                    <a:cubicBezTo>
                      <a:pt x="179871" y="60667"/>
                      <a:pt x="174977" y="49663"/>
                      <a:pt x="165289" y="39693"/>
                    </a:cubicBezTo>
                    <a:cubicBezTo>
                      <a:pt x="152301" y="26242"/>
                      <a:pt x="133586" y="19564"/>
                      <a:pt x="109225" y="19564"/>
                    </a:cubicBezTo>
                    <a:cubicBezTo>
                      <a:pt x="82690" y="19564"/>
                      <a:pt x="64727" y="26900"/>
                      <a:pt x="55131" y="41574"/>
                    </a:cubicBezTo>
                    <a:cubicBezTo>
                      <a:pt x="49484" y="50321"/>
                      <a:pt x="46570" y="59633"/>
                      <a:pt x="46570" y="69416"/>
                    </a:cubicBezTo>
                    <a:cubicBezTo>
                      <a:pt x="46570" y="78633"/>
                      <a:pt x="49109" y="87287"/>
                      <a:pt x="54095" y="95469"/>
                    </a:cubicBezTo>
                    <a:cubicBezTo>
                      <a:pt x="60583" y="106098"/>
                      <a:pt x="78171" y="116632"/>
                      <a:pt x="106960" y="127073"/>
                    </a:cubicBezTo>
                    <a:cubicBezTo>
                      <a:pt x="164436" y="148049"/>
                      <a:pt x="199622" y="169212"/>
                      <a:pt x="212508" y="190563"/>
                    </a:cubicBezTo>
                    <a:cubicBezTo>
                      <a:pt x="219851" y="203072"/>
                      <a:pt x="223425" y="218405"/>
                      <a:pt x="223425" y="236746"/>
                    </a:cubicBezTo>
                    <a:cubicBezTo>
                      <a:pt x="223425" y="271736"/>
                      <a:pt x="207625" y="298073"/>
                      <a:pt x="176195" y="315944"/>
                    </a:cubicBezTo>
                    <a:cubicBezTo>
                      <a:pt x="158698" y="325913"/>
                      <a:pt x="136591" y="330898"/>
                      <a:pt x="110159" y="330898"/>
                    </a:cubicBezTo>
                    <a:cubicBezTo>
                      <a:pt x="59172" y="330898"/>
                      <a:pt x="25397" y="315379"/>
                      <a:pt x="9039" y="284245"/>
                    </a:cubicBezTo>
                    <a:cubicBezTo>
                      <a:pt x="3017" y="272865"/>
                      <a:pt x="0" y="261013"/>
                      <a:pt x="0" y="248597"/>
                    </a:cubicBezTo>
                    <a:cubicBezTo>
                      <a:pt x="0" y="242953"/>
                      <a:pt x="376" y="235429"/>
                      <a:pt x="1229" y="225835"/>
                    </a:cubicBezTo>
                    <a:lnTo>
                      <a:pt x="36314" y="216241"/>
                    </a:lnTo>
                    <a:cubicBezTo>
                      <a:pt x="32739" y="229974"/>
                      <a:pt x="30952" y="241731"/>
                      <a:pt x="30952" y="251607"/>
                    </a:cubicBezTo>
                    <a:cubicBezTo>
                      <a:pt x="30952" y="271171"/>
                      <a:pt x="39330" y="286785"/>
                      <a:pt x="56064" y="298448"/>
                    </a:cubicBezTo>
                    <a:cubicBezTo>
                      <a:pt x="69519" y="307948"/>
                      <a:pt x="85604" y="312745"/>
                      <a:pt x="104330" y="312745"/>
                    </a:cubicBezTo>
                    <a:cubicBezTo>
                      <a:pt x="124935" y="312745"/>
                      <a:pt x="141486" y="306725"/>
                      <a:pt x="153997" y="294686"/>
                    </a:cubicBezTo>
                    <a:cubicBezTo>
                      <a:pt x="164720" y="284339"/>
                      <a:pt x="170082" y="272394"/>
                      <a:pt x="170082" y="258849"/>
                    </a:cubicBezTo>
                    <a:cubicBezTo>
                      <a:pt x="170082" y="239003"/>
                      <a:pt x="158232" y="222731"/>
                      <a:pt x="134531" y="209846"/>
                    </a:cubicBezTo>
                    <a:cubicBezTo>
                      <a:pt x="129818" y="207306"/>
                      <a:pt x="113824" y="200815"/>
                      <a:pt x="86549" y="190186"/>
                    </a:cubicBezTo>
                    <a:cubicBezTo>
                      <a:pt x="57760" y="178899"/>
                      <a:pt x="37258" y="166860"/>
                      <a:pt x="24930" y="153881"/>
                    </a:cubicBezTo>
                    <a:cubicBezTo>
                      <a:pt x="9687" y="137985"/>
                      <a:pt x="2072" y="116445"/>
                      <a:pt x="2072" y="89450"/>
                    </a:cubicBezTo>
                    <a:cubicBezTo>
                      <a:pt x="2072" y="64149"/>
                      <a:pt x="11384" y="43267"/>
                      <a:pt x="30110" y="26900"/>
                    </a:cubicBezTo>
                    <a:cubicBezTo>
                      <a:pt x="50611" y="8936"/>
                      <a:pt x="77989" y="0"/>
                      <a:pt x="112231" y="0"/>
                    </a:cubicBezTo>
                    <a:cubicBezTo>
                      <a:pt x="147975" y="0"/>
                      <a:pt x="174977" y="10722"/>
                      <a:pt x="193418" y="32074"/>
                    </a:cubicBezTo>
                    <a:cubicBezTo>
                      <a:pt x="202161" y="42421"/>
                      <a:pt x="207340" y="54930"/>
                      <a:pt x="208752" y="69604"/>
                    </a:cubicBezTo>
                    <a:cubicBezTo>
                      <a:pt x="209412" y="76376"/>
                      <a:pt x="209685" y="83336"/>
                      <a:pt x="209685" y="90672"/>
                    </a:cubicBez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B491891-DF79-D4A1-3E66-5ACCBC603776}"/>
                  </a:ext>
                </a:extLst>
              </p:cNvPr>
              <p:cNvSpPr/>
              <p:nvPr/>
            </p:nvSpPr>
            <p:spPr>
              <a:xfrm>
                <a:off x="6875558" y="3306010"/>
                <a:ext cx="238564" cy="319799"/>
              </a:xfrm>
              <a:custGeom>
                <a:avLst/>
                <a:gdLst>
                  <a:gd name="connsiteX0" fmla="*/ 0 w 238564"/>
                  <a:gd name="connsiteY0" fmla="*/ 319799 h 319799"/>
                  <a:gd name="connsiteX1" fmla="*/ 0 w 238564"/>
                  <a:gd name="connsiteY1" fmla="*/ 0 h 319799"/>
                  <a:gd name="connsiteX2" fmla="*/ 110159 w 238564"/>
                  <a:gd name="connsiteY2" fmla="*/ 0 h 319799"/>
                  <a:gd name="connsiteX3" fmla="*/ 198119 w 238564"/>
                  <a:gd name="connsiteY3" fmla="*/ 19000 h 319799"/>
                  <a:gd name="connsiteX4" fmla="*/ 238565 w 238564"/>
                  <a:gd name="connsiteY4" fmla="*/ 91801 h 319799"/>
                  <a:gd name="connsiteX5" fmla="*/ 103761 w 238564"/>
                  <a:gd name="connsiteY5" fmla="*/ 186895 h 319799"/>
                  <a:gd name="connsiteX6" fmla="*/ 67732 w 238564"/>
                  <a:gd name="connsiteY6" fmla="*/ 186895 h 319799"/>
                  <a:gd name="connsiteX7" fmla="*/ 67732 w 238564"/>
                  <a:gd name="connsiteY7" fmla="*/ 319706 h 319799"/>
                  <a:gd name="connsiteX8" fmla="*/ 0 w 238564"/>
                  <a:gd name="connsiteY8" fmla="*/ 319706 h 319799"/>
                  <a:gd name="connsiteX9" fmla="*/ 0 w 238564"/>
                  <a:gd name="connsiteY9" fmla="*/ 319799 h 319799"/>
                  <a:gd name="connsiteX10" fmla="*/ 67732 w 238564"/>
                  <a:gd name="connsiteY10" fmla="*/ 164697 h 319799"/>
                  <a:gd name="connsiteX11" fmla="*/ 98217 w 238564"/>
                  <a:gd name="connsiteY11" fmla="*/ 164697 h 319799"/>
                  <a:gd name="connsiteX12" fmla="*/ 153530 w 238564"/>
                  <a:gd name="connsiteY12" fmla="*/ 147579 h 319799"/>
                  <a:gd name="connsiteX13" fmla="*/ 170833 w 238564"/>
                  <a:gd name="connsiteY13" fmla="*/ 93494 h 319799"/>
                  <a:gd name="connsiteX14" fmla="*/ 144776 w 238564"/>
                  <a:gd name="connsiteY14" fmla="*/ 32827 h 319799"/>
                  <a:gd name="connsiteX15" fmla="*/ 98217 w 238564"/>
                  <a:gd name="connsiteY15" fmla="*/ 22480 h 319799"/>
                  <a:gd name="connsiteX16" fmla="*/ 67732 w 238564"/>
                  <a:gd name="connsiteY16" fmla="*/ 22480 h 319799"/>
                  <a:gd name="connsiteX17" fmla="*/ 67732 w 238564"/>
                  <a:gd name="connsiteY17" fmla="*/ 164697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564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10159" y="0"/>
                    </a:lnTo>
                    <a:cubicBezTo>
                      <a:pt x="146848" y="0"/>
                      <a:pt x="176194" y="6302"/>
                      <a:pt x="198119" y="19000"/>
                    </a:cubicBezTo>
                    <a:cubicBezTo>
                      <a:pt x="225121" y="34614"/>
                      <a:pt x="238565" y="58880"/>
                      <a:pt x="238565" y="91801"/>
                    </a:cubicBezTo>
                    <a:cubicBezTo>
                      <a:pt x="238565" y="155196"/>
                      <a:pt x="193600" y="186895"/>
                      <a:pt x="103761" y="186895"/>
                    </a:cubicBezTo>
                    <a:lnTo>
                      <a:pt x="67732" y="186895"/>
                    </a:lnTo>
                    <a:lnTo>
                      <a:pt x="67732" y="319706"/>
                    </a:lnTo>
                    <a:lnTo>
                      <a:pt x="0" y="319706"/>
                    </a:lnTo>
                    <a:lnTo>
                      <a:pt x="0" y="319799"/>
                    </a:lnTo>
                    <a:close/>
                    <a:moveTo>
                      <a:pt x="67732" y="164697"/>
                    </a:moveTo>
                    <a:lnTo>
                      <a:pt x="98217" y="164697"/>
                    </a:lnTo>
                    <a:cubicBezTo>
                      <a:pt x="123705" y="164697"/>
                      <a:pt x="142146" y="158959"/>
                      <a:pt x="153530" y="147579"/>
                    </a:cubicBezTo>
                    <a:cubicBezTo>
                      <a:pt x="165096" y="136197"/>
                      <a:pt x="170833" y="118137"/>
                      <a:pt x="170833" y="93494"/>
                    </a:cubicBezTo>
                    <a:cubicBezTo>
                      <a:pt x="170833" y="63207"/>
                      <a:pt x="162181" y="42984"/>
                      <a:pt x="144776" y="32827"/>
                    </a:cubicBezTo>
                    <a:cubicBezTo>
                      <a:pt x="132926" y="25960"/>
                      <a:pt x="117410" y="22480"/>
                      <a:pt x="98217" y="22480"/>
                    </a:cubicBezTo>
                    <a:lnTo>
                      <a:pt x="67732" y="22480"/>
                    </a:lnTo>
                    <a:lnTo>
                      <a:pt x="67732" y="164697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74885E-23A3-E205-0FF6-7DDEF3BD01D2}"/>
                  </a:ext>
                </a:extLst>
              </p:cNvPr>
              <p:cNvSpPr/>
              <p:nvPr/>
            </p:nvSpPr>
            <p:spPr>
              <a:xfrm>
                <a:off x="7145166" y="3219760"/>
                <a:ext cx="102076" cy="406052"/>
              </a:xfrm>
              <a:custGeom>
                <a:avLst/>
                <a:gdLst>
                  <a:gd name="connsiteX0" fmla="*/ 17599 w 102076"/>
                  <a:gd name="connsiteY0" fmla="*/ 86252 h 406052"/>
                  <a:gd name="connsiteX1" fmla="*/ 84580 w 102076"/>
                  <a:gd name="connsiteY1" fmla="*/ 86252 h 406052"/>
                  <a:gd name="connsiteX2" fmla="*/ 84580 w 102076"/>
                  <a:gd name="connsiteY2" fmla="*/ 406052 h 406052"/>
                  <a:gd name="connsiteX3" fmla="*/ 17599 w 102076"/>
                  <a:gd name="connsiteY3" fmla="*/ 406052 h 406052"/>
                  <a:gd name="connsiteX4" fmla="*/ 17599 w 102076"/>
                  <a:gd name="connsiteY4" fmla="*/ 86252 h 406052"/>
                  <a:gd name="connsiteX5" fmla="*/ 18065 w 102076"/>
                  <a:gd name="connsiteY5" fmla="*/ 60481 h 406052"/>
                  <a:gd name="connsiteX6" fmla="*/ 0 w 102076"/>
                  <a:gd name="connsiteY6" fmla="*/ 60481 h 406052"/>
                  <a:gd name="connsiteX7" fmla="*/ 41208 w 102076"/>
                  <a:gd name="connsiteY7" fmla="*/ 0 h 406052"/>
                  <a:gd name="connsiteX8" fmla="*/ 102076 w 102076"/>
                  <a:gd name="connsiteY8" fmla="*/ 0 h 406052"/>
                  <a:gd name="connsiteX9" fmla="*/ 17974 w 102076"/>
                  <a:gd name="connsiteY9" fmla="*/ 60481 h 4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76" h="406052">
                    <a:moveTo>
                      <a:pt x="17599" y="86252"/>
                    </a:moveTo>
                    <a:lnTo>
                      <a:pt x="84580" y="86252"/>
                    </a:lnTo>
                    <a:lnTo>
                      <a:pt x="84580" y="406052"/>
                    </a:lnTo>
                    <a:lnTo>
                      <a:pt x="17599" y="406052"/>
                    </a:lnTo>
                    <a:lnTo>
                      <a:pt x="17599" y="86252"/>
                    </a:lnTo>
                    <a:close/>
                    <a:moveTo>
                      <a:pt x="18065" y="60481"/>
                    </a:moveTo>
                    <a:lnTo>
                      <a:pt x="0" y="60481"/>
                    </a:lnTo>
                    <a:lnTo>
                      <a:pt x="41208" y="0"/>
                    </a:lnTo>
                    <a:lnTo>
                      <a:pt x="102076" y="0"/>
                    </a:lnTo>
                    <a:lnTo>
                      <a:pt x="17974" y="60481"/>
                    </a:ln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E3F364-837D-22C1-0E1E-41F79A04C8CA}"/>
                  </a:ext>
                </a:extLst>
              </p:cNvPr>
              <p:cNvSpPr/>
              <p:nvPr/>
            </p:nvSpPr>
            <p:spPr>
              <a:xfrm>
                <a:off x="7270100" y="3306010"/>
                <a:ext cx="230756" cy="319799"/>
              </a:xfrm>
              <a:custGeom>
                <a:avLst/>
                <a:gdLst>
                  <a:gd name="connsiteX0" fmla="*/ 230756 w 230756"/>
                  <a:gd name="connsiteY0" fmla="*/ 0 h 319799"/>
                  <a:gd name="connsiteX1" fmla="*/ 230756 w 230756"/>
                  <a:gd name="connsiteY1" fmla="*/ 23891 h 319799"/>
                  <a:gd name="connsiteX2" fmla="*/ 150787 w 230756"/>
                  <a:gd name="connsiteY2" fmla="*/ 23891 h 319799"/>
                  <a:gd name="connsiteX3" fmla="*/ 150787 w 230756"/>
                  <a:gd name="connsiteY3" fmla="*/ 319799 h 319799"/>
                  <a:gd name="connsiteX4" fmla="*/ 80425 w 230756"/>
                  <a:gd name="connsiteY4" fmla="*/ 319799 h 319799"/>
                  <a:gd name="connsiteX5" fmla="*/ 80425 w 230756"/>
                  <a:gd name="connsiteY5" fmla="*/ 23891 h 319799"/>
                  <a:gd name="connsiteX6" fmla="*/ 0 w 230756"/>
                  <a:gd name="connsiteY6" fmla="*/ 23891 h 319799"/>
                  <a:gd name="connsiteX7" fmla="*/ 0 w 230756"/>
                  <a:gd name="connsiteY7" fmla="*/ 0 h 319799"/>
                  <a:gd name="connsiteX8" fmla="*/ 230756 w 230756"/>
                  <a:gd name="connsiteY8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756" h="319799">
                    <a:moveTo>
                      <a:pt x="230756" y="0"/>
                    </a:moveTo>
                    <a:lnTo>
                      <a:pt x="230756" y="23891"/>
                    </a:lnTo>
                    <a:lnTo>
                      <a:pt x="150787" y="23891"/>
                    </a:lnTo>
                    <a:lnTo>
                      <a:pt x="150787" y="319799"/>
                    </a:lnTo>
                    <a:lnTo>
                      <a:pt x="80425" y="319799"/>
                    </a:lnTo>
                    <a:lnTo>
                      <a:pt x="80425" y="23891"/>
                    </a:lnTo>
                    <a:lnTo>
                      <a:pt x="0" y="23891"/>
                    </a:lnTo>
                    <a:lnTo>
                      <a:pt x="0" y="0"/>
                    </a:lnTo>
                    <a:lnTo>
                      <a:pt x="230756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743D744-1661-BE81-621E-37CA5F95342D}"/>
                  </a:ext>
                </a:extLst>
              </p:cNvPr>
              <p:cNvSpPr/>
              <p:nvPr/>
            </p:nvSpPr>
            <p:spPr>
              <a:xfrm>
                <a:off x="7489188" y="3306010"/>
                <a:ext cx="249482" cy="319799"/>
              </a:xfrm>
              <a:custGeom>
                <a:avLst/>
                <a:gdLst>
                  <a:gd name="connsiteX0" fmla="*/ 155408 w 249482"/>
                  <a:gd name="connsiteY0" fmla="*/ 0 h 319799"/>
                  <a:gd name="connsiteX1" fmla="*/ 249482 w 249482"/>
                  <a:gd name="connsiteY1" fmla="*/ 319799 h 319799"/>
                  <a:gd name="connsiteX2" fmla="*/ 181750 w 249482"/>
                  <a:gd name="connsiteY2" fmla="*/ 319799 h 319799"/>
                  <a:gd name="connsiteX3" fmla="*/ 159825 w 249482"/>
                  <a:gd name="connsiteY3" fmla="*/ 243612 h 319799"/>
                  <a:gd name="connsiteX4" fmla="*/ 49951 w 249482"/>
                  <a:gd name="connsiteY4" fmla="*/ 243612 h 319799"/>
                  <a:gd name="connsiteX5" fmla="*/ 26808 w 249482"/>
                  <a:gd name="connsiteY5" fmla="*/ 319799 h 319799"/>
                  <a:gd name="connsiteX6" fmla="*/ 0 w 249482"/>
                  <a:gd name="connsiteY6" fmla="*/ 319799 h 319799"/>
                  <a:gd name="connsiteX7" fmla="*/ 98400 w 249482"/>
                  <a:gd name="connsiteY7" fmla="*/ 0 h 319799"/>
                  <a:gd name="connsiteX8" fmla="*/ 155408 w 249482"/>
                  <a:gd name="connsiteY8" fmla="*/ 0 h 319799"/>
                  <a:gd name="connsiteX9" fmla="*/ 57009 w 249482"/>
                  <a:gd name="connsiteY9" fmla="*/ 220003 h 319799"/>
                  <a:gd name="connsiteX10" fmla="*/ 153245 w 249482"/>
                  <a:gd name="connsiteY10" fmla="*/ 220003 h 319799"/>
                  <a:gd name="connsiteX11" fmla="*/ 106391 w 249482"/>
                  <a:gd name="connsiteY11" fmla="*/ 57847 h 319799"/>
                  <a:gd name="connsiteX12" fmla="*/ 56918 w 249482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2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400" y="0"/>
                    </a:lnTo>
                    <a:lnTo>
                      <a:pt x="155408" y="0"/>
                    </a:lnTo>
                    <a:close/>
                    <a:moveTo>
                      <a:pt x="57009" y="220003"/>
                    </a:moveTo>
                    <a:lnTo>
                      <a:pt x="153245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1423E2-303B-EBAF-E7F3-5D197B3F3A9F}"/>
                  </a:ext>
                </a:extLst>
              </p:cNvPr>
              <p:cNvSpPr/>
              <p:nvPr/>
            </p:nvSpPr>
            <p:spPr>
              <a:xfrm>
                <a:off x="7789373" y="3306010"/>
                <a:ext cx="169706" cy="319799"/>
              </a:xfrm>
              <a:custGeom>
                <a:avLst/>
                <a:gdLst>
                  <a:gd name="connsiteX0" fmla="*/ 66036 w 169706"/>
                  <a:gd name="connsiteY0" fmla="*/ 0 h 319799"/>
                  <a:gd name="connsiteX1" fmla="*/ 66036 w 169706"/>
                  <a:gd name="connsiteY1" fmla="*/ 295909 h 319799"/>
                  <a:gd name="connsiteX2" fmla="*/ 169706 w 169706"/>
                  <a:gd name="connsiteY2" fmla="*/ 295909 h 319799"/>
                  <a:gd name="connsiteX3" fmla="*/ 169706 w 169706"/>
                  <a:gd name="connsiteY3" fmla="*/ 319799 h 319799"/>
                  <a:gd name="connsiteX4" fmla="*/ 0 w 169706"/>
                  <a:gd name="connsiteY4" fmla="*/ 319799 h 319799"/>
                  <a:gd name="connsiteX5" fmla="*/ 0 w 169706"/>
                  <a:gd name="connsiteY5" fmla="*/ 0 h 319799"/>
                  <a:gd name="connsiteX6" fmla="*/ 66036 w 169706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6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422342E-6748-37F7-9EF1-4D9D8D0472D1}"/>
                  </a:ext>
                </a:extLst>
              </p:cNvPr>
              <p:cNvSpPr/>
              <p:nvPr/>
            </p:nvSpPr>
            <p:spPr>
              <a:xfrm>
                <a:off x="8004613" y="3306010"/>
                <a:ext cx="66980" cy="319799"/>
              </a:xfrm>
              <a:custGeom>
                <a:avLst/>
                <a:gdLst>
                  <a:gd name="connsiteX0" fmla="*/ 66981 w 66980"/>
                  <a:gd name="connsiteY0" fmla="*/ 0 h 319799"/>
                  <a:gd name="connsiteX1" fmla="*/ 0 w 66980"/>
                  <a:gd name="connsiteY1" fmla="*/ 0 h 319799"/>
                  <a:gd name="connsiteX2" fmla="*/ 0 w 66980"/>
                  <a:gd name="connsiteY2" fmla="*/ 319799 h 319799"/>
                  <a:gd name="connsiteX3" fmla="*/ 66981 w 66980"/>
                  <a:gd name="connsiteY3" fmla="*/ 319799 h 319799"/>
                  <a:gd name="connsiteX4" fmla="*/ 66981 w 66980"/>
                  <a:gd name="connsiteY4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80" h="319799">
                    <a:moveTo>
                      <a:pt x="66981" y="0"/>
                    </a:moveTo>
                    <a:lnTo>
                      <a:pt x="0" y="0"/>
                    </a:lnTo>
                    <a:lnTo>
                      <a:pt x="0" y="319799"/>
                    </a:lnTo>
                    <a:lnTo>
                      <a:pt x="66981" y="319799"/>
                    </a:lnTo>
                    <a:lnTo>
                      <a:pt x="66981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7C6D638-37AD-D0C5-DA43-5E9C20D35A25}"/>
                </a:ext>
              </a:extLst>
            </p:cNvPr>
            <p:cNvGrpSpPr/>
            <p:nvPr userDrawn="1"/>
          </p:nvGrpSpPr>
          <p:grpSpPr>
            <a:xfrm>
              <a:off x="4120408" y="2911049"/>
              <a:ext cx="1239407" cy="1035903"/>
              <a:chOff x="4120408" y="2911049"/>
              <a:chExt cx="1239407" cy="103590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5C0B893-71C4-BBB4-5BA5-4697C4136974}"/>
                  </a:ext>
                </a:extLst>
              </p:cNvPr>
              <p:cNvSpPr/>
              <p:nvPr/>
            </p:nvSpPr>
            <p:spPr>
              <a:xfrm>
                <a:off x="4120408" y="2911049"/>
                <a:ext cx="577878" cy="476081"/>
              </a:xfrm>
              <a:custGeom>
                <a:avLst/>
                <a:gdLst>
                  <a:gd name="connsiteX0" fmla="*/ 0 w 577878"/>
                  <a:gd name="connsiteY0" fmla="*/ 476082 h 476081"/>
                  <a:gd name="connsiteX1" fmla="*/ 577878 w 577878"/>
                  <a:gd name="connsiteY1" fmla="*/ 0 h 476081"/>
                  <a:gd name="connsiteX2" fmla="*/ 577878 w 577878"/>
                  <a:gd name="connsiteY2" fmla="*/ 118348 h 476081"/>
                  <a:gd name="connsiteX3" fmla="*/ 486148 w 577878"/>
                  <a:gd name="connsiteY3" fmla="*/ 118348 h 476081"/>
                  <a:gd name="connsiteX4" fmla="*/ 486148 w 577878"/>
                  <a:gd name="connsiteY4" fmla="*/ 385711 h 476081"/>
                  <a:gd name="connsiteX5" fmla="*/ 221536 w 577878"/>
                  <a:gd name="connsiteY5" fmla="*/ 385711 h 476081"/>
                  <a:gd name="connsiteX6" fmla="*/ 221536 w 577878"/>
                  <a:gd name="connsiteY6" fmla="*/ 476082 h 476081"/>
                  <a:gd name="connsiteX7" fmla="*/ 0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0" y="476082"/>
                    </a:moveTo>
                    <a:cubicBezTo>
                      <a:pt x="24423" y="220447"/>
                      <a:pt x="270575" y="17017"/>
                      <a:pt x="577878" y="0"/>
                    </a:cubicBezTo>
                    <a:lnTo>
                      <a:pt x="577878" y="118348"/>
                    </a:lnTo>
                    <a:lnTo>
                      <a:pt x="486148" y="118348"/>
                    </a:lnTo>
                    <a:lnTo>
                      <a:pt x="486148" y="385711"/>
                    </a:lnTo>
                    <a:lnTo>
                      <a:pt x="221536" y="385711"/>
                    </a:lnTo>
                    <a:lnTo>
                      <a:pt x="221536" y="476082"/>
                    </a:lnTo>
                    <a:lnTo>
                      <a:pt x="0" y="476082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4F120CB-02AD-82F8-21B0-B964EC0BA615}"/>
                  </a:ext>
                </a:extLst>
              </p:cNvPr>
              <p:cNvSpPr/>
              <p:nvPr/>
            </p:nvSpPr>
            <p:spPr>
              <a:xfrm>
                <a:off x="4120408" y="3470871"/>
                <a:ext cx="577878" cy="476081"/>
              </a:xfrm>
              <a:custGeom>
                <a:avLst/>
                <a:gdLst>
                  <a:gd name="connsiteX0" fmla="*/ 577878 w 577878"/>
                  <a:gd name="connsiteY0" fmla="*/ 476082 h 476081"/>
                  <a:gd name="connsiteX1" fmla="*/ 0 w 577878"/>
                  <a:gd name="connsiteY1" fmla="*/ 0 h 476081"/>
                  <a:gd name="connsiteX2" fmla="*/ 221536 w 577878"/>
                  <a:gd name="connsiteY2" fmla="*/ 0 h 476081"/>
                  <a:gd name="connsiteX3" fmla="*/ 221536 w 577878"/>
                  <a:gd name="connsiteY3" fmla="*/ 93352 h 476081"/>
                  <a:gd name="connsiteX4" fmla="*/ 486726 w 577878"/>
                  <a:gd name="connsiteY4" fmla="*/ 93352 h 476081"/>
                  <a:gd name="connsiteX5" fmla="*/ 486726 w 577878"/>
                  <a:gd name="connsiteY5" fmla="*/ 357735 h 476081"/>
                  <a:gd name="connsiteX6" fmla="*/ 577878 w 577878"/>
                  <a:gd name="connsiteY6" fmla="*/ 357735 h 476081"/>
                  <a:gd name="connsiteX7" fmla="*/ 577878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577878" y="476082"/>
                    </a:moveTo>
                    <a:cubicBezTo>
                      <a:pt x="270575" y="459066"/>
                      <a:pt x="24423" y="255635"/>
                      <a:pt x="0" y="0"/>
                    </a:cubicBezTo>
                    <a:lnTo>
                      <a:pt x="221536" y="0"/>
                    </a:lnTo>
                    <a:lnTo>
                      <a:pt x="221536" y="93352"/>
                    </a:lnTo>
                    <a:lnTo>
                      <a:pt x="486726" y="93352"/>
                    </a:lnTo>
                    <a:lnTo>
                      <a:pt x="486726" y="357735"/>
                    </a:lnTo>
                    <a:lnTo>
                      <a:pt x="577878" y="357735"/>
                    </a:lnTo>
                    <a:lnTo>
                      <a:pt x="577878" y="476082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1966F3E-8213-81DA-B6D4-67E298162425}"/>
                  </a:ext>
                </a:extLst>
              </p:cNvPr>
              <p:cNvSpPr/>
              <p:nvPr/>
            </p:nvSpPr>
            <p:spPr>
              <a:xfrm>
                <a:off x="4781938" y="3470676"/>
                <a:ext cx="577877" cy="476178"/>
              </a:xfrm>
              <a:custGeom>
                <a:avLst/>
                <a:gdLst>
                  <a:gd name="connsiteX0" fmla="*/ 577877 w 577877"/>
                  <a:gd name="connsiteY0" fmla="*/ 97 h 476178"/>
                  <a:gd name="connsiteX1" fmla="*/ 0 w 577877"/>
                  <a:gd name="connsiteY1" fmla="*/ 476178 h 476178"/>
                  <a:gd name="connsiteX2" fmla="*/ 0 w 577877"/>
                  <a:gd name="connsiteY2" fmla="*/ 357831 h 476178"/>
                  <a:gd name="connsiteX3" fmla="*/ 92692 w 577877"/>
                  <a:gd name="connsiteY3" fmla="*/ 357831 h 476178"/>
                  <a:gd name="connsiteX4" fmla="*/ 92692 w 577877"/>
                  <a:gd name="connsiteY4" fmla="*/ 93352 h 476178"/>
                  <a:gd name="connsiteX5" fmla="*/ 356343 w 577877"/>
                  <a:gd name="connsiteY5" fmla="*/ 93352 h 476178"/>
                  <a:gd name="connsiteX6" fmla="*/ 356343 w 577877"/>
                  <a:gd name="connsiteY6" fmla="*/ 0 h 476178"/>
                  <a:gd name="connsiteX7" fmla="*/ 577877 w 577877"/>
                  <a:gd name="connsiteY7" fmla="*/ 0 h 47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178">
                    <a:moveTo>
                      <a:pt x="577877" y="97"/>
                    </a:moveTo>
                    <a:cubicBezTo>
                      <a:pt x="553459" y="255731"/>
                      <a:pt x="307305" y="459162"/>
                      <a:pt x="0" y="476178"/>
                    </a:cubicBezTo>
                    <a:lnTo>
                      <a:pt x="0" y="357831"/>
                    </a:lnTo>
                    <a:lnTo>
                      <a:pt x="92692" y="357831"/>
                    </a:lnTo>
                    <a:lnTo>
                      <a:pt x="92692" y="93352"/>
                    </a:lnTo>
                    <a:lnTo>
                      <a:pt x="356343" y="93352"/>
                    </a:lnTo>
                    <a:lnTo>
                      <a:pt x="356343" y="0"/>
                    </a:lnTo>
                    <a:lnTo>
                      <a:pt x="577877" y="0"/>
                    </a:ln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71C805-7AEC-3693-4D0D-0F0F9EB277B1}"/>
                  </a:ext>
                </a:extLst>
              </p:cNvPr>
              <p:cNvSpPr/>
              <p:nvPr/>
            </p:nvSpPr>
            <p:spPr>
              <a:xfrm>
                <a:off x="4781938" y="2911049"/>
                <a:ext cx="577877" cy="476081"/>
              </a:xfrm>
              <a:custGeom>
                <a:avLst/>
                <a:gdLst>
                  <a:gd name="connsiteX0" fmla="*/ 0 w 577877"/>
                  <a:gd name="connsiteY0" fmla="*/ 0 h 476081"/>
                  <a:gd name="connsiteX1" fmla="*/ 577877 w 577877"/>
                  <a:gd name="connsiteY1" fmla="*/ 476082 h 476081"/>
                  <a:gd name="connsiteX2" fmla="*/ 356343 w 577877"/>
                  <a:gd name="connsiteY2" fmla="*/ 476082 h 476081"/>
                  <a:gd name="connsiteX3" fmla="*/ 356343 w 577877"/>
                  <a:gd name="connsiteY3" fmla="*/ 385711 h 476081"/>
                  <a:gd name="connsiteX4" fmla="*/ 93076 w 577877"/>
                  <a:gd name="connsiteY4" fmla="*/ 385711 h 476081"/>
                  <a:gd name="connsiteX5" fmla="*/ 93268 w 577877"/>
                  <a:gd name="connsiteY5" fmla="*/ 118348 h 476081"/>
                  <a:gd name="connsiteX6" fmla="*/ 0 w 577877"/>
                  <a:gd name="connsiteY6" fmla="*/ 118348 h 476081"/>
                  <a:gd name="connsiteX7" fmla="*/ 0 w 577877"/>
                  <a:gd name="connsiteY7" fmla="*/ 0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081">
                    <a:moveTo>
                      <a:pt x="0" y="0"/>
                    </a:moveTo>
                    <a:cubicBezTo>
                      <a:pt x="307305" y="17017"/>
                      <a:pt x="553459" y="220447"/>
                      <a:pt x="577877" y="476082"/>
                    </a:cubicBezTo>
                    <a:lnTo>
                      <a:pt x="356343" y="476082"/>
                    </a:lnTo>
                    <a:lnTo>
                      <a:pt x="356343" y="385711"/>
                    </a:lnTo>
                    <a:lnTo>
                      <a:pt x="93076" y="385711"/>
                    </a:lnTo>
                    <a:lnTo>
                      <a:pt x="93268" y="118348"/>
                    </a:lnTo>
                    <a:lnTo>
                      <a:pt x="0" y="118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078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blát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C85A338-0021-E07A-B8D1-1D09172987D6}"/>
              </a:ext>
            </a:extLst>
          </p:cNvPr>
          <p:cNvGrpSpPr/>
          <p:nvPr userDrawn="1"/>
        </p:nvGrpSpPr>
        <p:grpSpPr>
          <a:xfrm>
            <a:off x="5567212" y="3219760"/>
            <a:ext cx="2504381" cy="411695"/>
            <a:chOff x="5567212" y="3219760"/>
            <a:chExt cx="2504381" cy="41169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B02B1D2-84E3-7963-A6A4-4CACF2033883}"/>
                </a:ext>
              </a:extLst>
            </p:cNvPr>
            <p:cNvSpPr/>
            <p:nvPr/>
          </p:nvSpPr>
          <p:spPr>
            <a:xfrm>
              <a:off x="5567212" y="3306010"/>
              <a:ext cx="169705" cy="319799"/>
            </a:xfrm>
            <a:custGeom>
              <a:avLst/>
              <a:gdLst>
                <a:gd name="connsiteX0" fmla="*/ 66036 w 169705"/>
                <a:gd name="connsiteY0" fmla="*/ 0 h 319799"/>
                <a:gd name="connsiteX1" fmla="*/ 66036 w 169705"/>
                <a:gd name="connsiteY1" fmla="*/ 295909 h 319799"/>
                <a:gd name="connsiteX2" fmla="*/ 169706 w 169705"/>
                <a:gd name="connsiteY2" fmla="*/ 295909 h 319799"/>
                <a:gd name="connsiteX3" fmla="*/ 169706 w 169705"/>
                <a:gd name="connsiteY3" fmla="*/ 319799 h 319799"/>
                <a:gd name="connsiteX4" fmla="*/ 0 w 169705"/>
                <a:gd name="connsiteY4" fmla="*/ 319799 h 319799"/>
                <a:gd name="connsiteX5" fmla="*/ 0 w 169705"/>
                <a:gd name="connsiteY5" fmla="*/ 0 h 319799"/>
                <a:gd name="connsiteX6" fmla="*/ 66036 w 169705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5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C884514-E651-29B4-FD89-FC194D796E69}"/>
                </a:ext>
              </a:extLst>
            </p:cNvPr>
            <p:cNvSpPr/>
            <p:nvPr/>
          </p:nvSpPr>
          <p:spPr>
            <a:xfrm>
              <a:off x="5758740" y="3306010"/>
              <a:ext cx="249481" cy="319799"/>
            </a:xfrm>
            <a:custGeom>
              <a:avLst/>
              <a:gdLst>
                <a:gd name="connsiteX0" fmla="*/ 155408 w 249481"/>
                <a:gd name="connsiteY0" fmla="*/ 0 h 319799"/>
                <a:gd name="connsiteX1" fmla="*/ 249482 w 249481"/>
                <a:gd name="connsiteY1" fmla="*/ 319799 h 319799"/>
                <a:gd name="connsiteX2" fmla="*/ 181750 w 249481"/>
                <a:gd name="connsiteY2" fmla="*/ 319799 h 319799"/>
                <a:gd name="connsiteX3" fmla="*/ 159825 w 249481"/>
                <a:gd name="connsiteY3" fmla="*/ 243612 h 319799"/>
                <a:gd name="connsiteX4" fmla="*/ 49951 w 249481"/>
                <a:gd name="connsiteY4" fmla="*/ 243612 h 319799"/>
                <a:gd name="connsiteX5" fmla="*/ 26808 w 249481"/>
                <a:gd name="connsiteY5" fmla="*/ 319799 h 319799"/>
                <a:gd name="connsiteX6" fmla="*/ 0 w 249481"/>
                <a:gd name="connsiteY6" fmla="*/ 319799 h 319799"/>
                <a:gd name="connsiteX7" fmla="*/ 98399 w 249481"/>
                <a:gd name="connsiteY7" fmla="*/ 0 h 319799"/>
                <a:gd name="connsiteX8" fmla="*/ 155408 w 249481"/>
                <a:gd name="connsiteY8" fmla="*/ 0 h 319799"/>
                <a:gd name="connsiteX9" fmla="*/ 56918 w 249481"/>
                <a:gd name="connsiteY9" fmla="*/ 220003 h 319799"/>
                <a:gd name="connsiteX10" fmla="*/ 153143 w 249481"/>
                <a:gd name="connsiteY10" fmla="*/ 220003 h 319799"/>
                <a:gd name="connsiteX11" fmla="*/ 106391 w 249481"/>
                <a:gd name="connsiteY11" fmla="*/ 57847 h 319799"/>
                <a:gd name="connsiteX12" fmla="*/ 56918 w 249481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1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399" y="0"/>
                  </a:lnTo>
                  <a:lnTo>
                    <a:pt x="155408" y="0"/>
                  </a:lnTo>
                  <a:close/>
                  <a:moveTo>
                    <a:pt x="56918" y="220003"/>
                  </a:moveTo>
                  <a:lnTo>
                    <a:pt x="153143" y="220003"/>
                  </a:lnTo>
                  <a:lnTo>
                    <a:pt x="106391" y="57847"/>
                  </a:lnTo>
                  <a:lnTo>
                    <a:pt x="56918" y="220003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15F292F-1EF2-6CB9-D1DF-9F5287D922AD}"/>
                </a:ext>
              </a:extLst>
            </p:cNvPr>
            <p:cNvSpPr/>
            <p:nvPr/>
          </p:nvSpPr>
          <p:spPr>
            <a:xfrm>
              <a:off x="6047814" y="3306010"/>
              <a:ext cx="217312" cy="319799"/>
            </a:xfrm>
            <a:custGeom>
              <a:avLst/>
              <a:gdLst>
                <a:gd name="connsiteX0" fmla="*/ 217312 w 217312"/>
                <a:gd name="connsiteY0" fmla="*/ 0 h 319799"/>
                <a:gd name="connsiteX1" fmla="*/ 217312 w 217312"/>
                <a:gd name="connsiteY1" fmla="*/ 319799 h 319799"/>
                <a:gd name="connsiteX2" fmla="*/ 166132 w 217312"/>
                <a:gd name="connsiteY2" fmla="*/ 319799 h 319799"/>
                <a:gd name="connsiteX3" fmla="*/ 24372 w 217312"/>
                <a:gd name="connsiteY3" fmla="*/ 75718 h 319799"/>
                <a:gd name="connsiteX4" fmla="*/ 24372 w 217312"/>
                <a:gd name="connsiteY4" fmla="*/ 319799 h 319799"/>
                <a:gd name="connsiteX5" fmla="*/ 0 w 217312"/>
                <a:gd name="connsiteY5" fmla="*/ 319799 h 319799"/>
                <a:gd name="connsiteX6" fmla="*/ 0 w 217312"/>
                <a:gd name="connsiteY6" fmla="*/ 0 h 319799"/>
                <a:gd name="connsiteX7" fmla="*/ 50429 w 217312"/>
                <a:gd name="connsiteY7" fmla="*/ 0 h 319799"/>
                <a:gd name="connsiteX8" fmla="*/ 193976 w 217312"/>
                <a:gd name="connsiteY8" fmla="*/ 244176 h 319799"/>
                <a:gd name="connsiteX9" fmla="*/ 193976 w 217312"/>
                <a:gd name="connsiteY9" fmla="*/ 0 h 319799"/>
                <a:gd name="connsiteX10" fmla="*/ 217312 w 217312"/>
                <a:gd name="connsiteY10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312" h="319799">
                  <a:moveTo>
                    <a:pt x="217312" y="0"/>
                  </a:moveTo>
                  <a:lnTo>
                    <a:pt x="217312" y="319799"/>
                  </a:lnTo>
                  <a:lnTo>
                    <a:pt x="166132" y="319799"/>
                  </a:lnTo>
                  <a:lnTo>
                    <a:pt x="24372" y="75718"/>
                  </a:lnTo>
                  <a:lnTo>
                    <a:pt x="24372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50429" y="0"/>
                  </a:lnTo>
                  <a:lnTo>
                    <a:pt x="193976" y="244176"/>
                  </a:lnTo>
                  <a:lnTo>
                    <a:pt x="193976" y="0"/>
                  </a:lnTo>
                  <a:lnTo>
                    <a:pt x="217312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F5AA0D-B814-40B1-6208-9665DB123AF3}"/>
                </a:ext>
              </a:extLst>
            </p:cNvPr>
            <p:cNvSpPr/>
            <p:nvPr/>
          </p:nvSpPr>
          <p:spPr>
            <a:xfrm>
              <a:off x="6326654" y="3306010"/>
              <a:ext cx="252009" cy="319799"/>
            </a:xfrm>
            <a:custGeom>
              <a:avLst/>
              <a:gdLst>
                <a:gd name="connsiteX0" fmla="*/ 0 w 252009"/>
                <a:gd name="connsiteY0" fmla="*/ 319799 h 319799"/>
                <a:gd name="connsiteX1" fmla="*/ 0 w 252009"/>
                <a:gd name="connsiteY1" fmla="*/ 0 h 319799"/>
                <a:gd name="connsiteX2" fmla="*/ 107233 w 252009"/>
                <a:gd name="connsiteY2" fmla="*/ 0 h 319799"/>
                <a:gd name="connsiteX3" fmla="*/ 207420 w 252009"/>
                <a:gd name="connsiteY3" fmla="*/ 33955 h 319799"/>
                <a:gd name="connsiteX4" fmla="*/ 252009 w 252009"/>
                <a:gd name="connsiteY4" fmla="*/ 159053 h 319799"/>
                <a:gd name="connsiteX5" fmla="*/ 192086 w 252009"/>
                <a:gd name="connsiteY5" fmla="*/ 297978 h 319799"/>
                <a:gd name="connsiteX6" fmla="*/ 104319 w 252009"/>
                <a:gd name="connsiteY6" fmla="*/ 319799 h 319799"/>
                <a:gd name="connsiteX7" fmla="*/ 0 w 252009"/>
                <a:gd name="connsiteY7" fmla="*/ 319799 h 319799"/>
                <a:gd name="connsiteX8" fmla="*/ 66036 w 252009"/>
                <a:gd name="connsiteY8" fmla="*/ 298731 h 319799"/>
                <a:gd name="connsiteX9" fmla="*/ 99709 w 252009"/>
                <a:gd name="connsiteY9" fmla="*/ 298731 h 319799"/>
                <a:gd name="connsiteX10" fmla="*/ 162546 w 252009"/>
                <a:gd name="connsiteY10" fmla="*/ 267598 h 319799"/>
                <a:gd name="connsiteX11" fmla="*/ 180805 w 252009"/>
                <a:gd name="connsiteY11" fmla="*/ 157736 h 319799"/>
                <a:gd name="connsiteX12" fmla="*/ 175717 w 252009"/>
                <a:gd name="connsiteY12" fmla="*/ 84840 h 319799"/>
                <a:gd name="connsiteX13" fmla="*/ 134326 w 252009"/>
                <a:gd name="connsiteY13" fmla="*/ 28405 h 319799"/>
                <a:gd name="connsiteX14" fmla="*/ 99709 w 252009"/>
                <a:gd name="connsiteY14" fmla="*/ 21351 h 319799"/>
                <a:gd name="connsiteX15" fmla="*/ 66036 w 252009"/>
                <a:gd name="connsiteY15" fmla="*/ 21351 h 319799"/>
                <a:gd name="connsiteX16" fmla="*/ 66036 w 252009"/>
                <a:gd name="connsiteY16" fmla="*/ 298731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009" h="319799">
                  <a:moveTo>
                    <a:pt x="0" y="319799"/>
                  </a:moveTo>
                  <a:lnTo>
                    <a:pt x="0" y="0"/>
                  </a:lnTo>
                  <a:lnTo>
                    <a:pt x="107233" y="0"/>
                  </a:lnTo>
                  <a:cubicBezTo>
                    <a:pt x="148999" y="0"/>
                    <a:pt x="182399" y="11287"/>
                    <a:pt x="207420" y="33955"/>
                  </a:cubicBezTo>
                  <a:cubicBezTo>
                    <a:pt x="237154" y="60856"/>
                    <a:pt x="252009" y="102524"/>
                    <a:pt x="252009" y="159053"/>
                  </a:cubicBezTo>
                  <a:cubicBezTo>
                    <a:pt x="252009" y="225741"/>
                    <a:pt x="232065" y="272018"/>
                    <a:pt x="192086" y="297978"/>
                  </a:cubicBezTo>
                  <a:cubicBezTo>
                    <a:pt x="169706" y="312557"/>
                    <a:pt x="140439" y="319799"/>
                    <a:pt x="104319" y="319799"/>
                  </a:cubicBezTo>
                  <a:lnTo>
                    <a:pt x="0" y="319799"/>
                  </a:lnTo>
                  <a:close/>
                  <a:moveTo>
                    <a:pt x="66036" y="298731"/>
                  </a:moveTo>
                  <a:lnTo>
                    <a:pt x="99709" y="298731"/>
                  </a:lnTo>
                  <a:cubicBezTo>
                    <a:pt x="127462" y="298731"/>
                    <a:pt x="148442" y="288384"/>
                    <a:pt x="162546" y="267598"/>
                  </a:cubicBezTo>
                  <a:cubicBezTo>
                    <a:pt x="174692" y="249820"/>
                    <a:pt x="180805" y="213138"/>
                    <a:pt x="180805" y="157736"/>
                  </a:cubicBezTo>
                  <a:cubicBezTo>
                    <a:pt x="180805" y="123687"/>
                    <a:pt x="179109" y="99421"/>
                    <a:pt x="175717" y="84840"/>
                  </a:cubicBezTo>
                  <a:cubicBezTo>
                    <a:pt x="169421" y="57375"/>
                    <a:pt x="155590" y="38564"/>
                    <a:pt x="134326" y="28405"/>
                  </a:cubicBezTo>
                  <a:cubicBezTo>
                    <a:pt x="124548" y="23703"/>
                    <a:pt x="113073" y="21351"/>
                    <a:pt x="99709" y="21351"/>
                  </a:cubicBezTo>
                  <a:lnTo>
                    <a:pt x="66036" y="21351"/>
                  </a:lnTo>
                  <a:lnTo>
                    <a:pt x="66036" y="298731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99E1D9C-24F9-70AD-6765-493C312803DF}"/>
                </a:ext>
              </a:extLst>
            </p:cNvPr>
            <p:cNvSpPr/>
            <p:nvPr/>
          </p:nvSpPr>
          <p:spPr>
            <a:xfrm>
              <a:off x="6612814" y="3300557"/>
              <a:ext cx="223425" cy="330898"/>
            </a:xfrm>
            <a:custGeom>
              <a:avLst/>
              <a:gdLst>
                <a:gd name="connsiteX0" fmla="*/ 209594 w 223425"/>
                <a:gd name="connsiteY0" fmla="*/ 90767 h 330898"/>
                <a:gd name="connsiteX1" fmla="*/ 176957 w 223425"/>
                <a:gd name="connsiteY1" fmla="*/ 99138 h 330898"/>
                <a:gd name="connsiteX2" fmla="*/ 179871 w 223425"/>
                <a:gd name="connsiteY2" fmla="*/ 72708 h 330898"/>
                <a:gd name="connsiteX3" fmla="*/ 165289 w 223425"/>
                <a:gd name="connsiteY3" fmla="*/ 39693 h 330898"/>
                <a:gd name="connsiteX4" fmla="*/ 109225 w 223425"/>
                <a:gd name="connsiteY4" fmla="*/ 19564 h 330898"/>
                <a:gd name="connsiteX5" fmla="*/ 55131 w 223425"/>
                <a:gd name="connsiteY5" fmla="*/ 41574 h 330898"/>
                <a:gd name="connsiteX6" fmla="*/ 46570 w 223425"/>
                <a:gd name="connsiteY6" fmla="*/ 69416 h 330898"/>
                <a:gd name="connsiteX7" fmla="*/ 54095 w 223425"/>
                <a:gd name="connsiteY7" fmla="*/ 95469 h 330898"/>
                <a:gd name="connsiteX8" fmla="*/ 106960 w 223425"/>
                <a:gd name="connsiteY8" fmla="*/ 127073 h 330898"/>
                <a:gd name="connsiteX9" fmla="*/ 212508 w 223425"/>
                <a:gd name="connsiteY9" fmla="*/ 190563 h 330898"/>
                <a:gd name="connsiteX10" fmla="*/ 223425 w 223425"/>
                <a:gd name="connsiteY10" fmla="*/ 236746 h 330898"/>
                <a:gd name="connsiteX11" fmla="*/ 176195 w 223425"/>
                <a:gd name="connsiteY11" fmla="*/ 315944 h 330898"/>
                <a:gd name="connsiteX12" fmla="*/ 110159 w 223425"/>
                <a:gd name="connsiteY12" fmla="*/ 330898 h 330898"/>
                <a:gd name="connsiteX13" fmla="*/ 9039 w 223425"/>
                <a:gd name="connsiteY13" fmla="*/ 284245 h 330898"/>
                <a:gd name="connsiteX14" fmla="*/ 0 w 223425"/>
                <a:gd name="connsiteY14" fmla="*/ 248597 h 330898"/>
                <a:gd name="connsiteX15" fmla="*/ 1229 w 223425"/>
                <a:gd name="connsiteY15" fmla="*/ 225835 h 330898"/>
                <a:gd name="connsiteX16" fmla="*/ 36314 w 223425"/>
                <a:gd name="connsiteY16" fmla="*/ 216241 h 330898"/>
                <a:gd name="connsiteX17" fmla="*/ 30952 w 223425"/>
                <a:gd name="connsiteY17" fmla="*/ 251607 h 330898"/>
                <a:gd name="connsiteX18" fmla="*/ 56064 w 223425"/>
                <a:gd name="connsiteY18" fmla="*/ 298448 h 330898"/>
                <a:gd name="connsiteX19" fmla="*/ 104330 w 223425"/>
                <a:gd name="connsiteY19" fmla="*/ 312745 h 330898"/>
                <a:gd name="connsiteX20" fmla="*/ 153997 w 223425"/>
                <a:gd name="connsiteY20" fmla="*/ 294686 h 330898"/>
                <a:gd name="connsiteX21" fmla="*/ 170082 w 223425"/>
                <a:gd name="connsiteY21" fmla="*/ 258849 h 330898"/>
                <a:gd name="connsiteX22" fmla="*/ 134531 w 223425"/>
                <a:gd name="connsiteY22" fmla="*/ 209846 h 330898"/>
                <a:gd name="connsiteX23" fmla="*/ 86549 w 223425"/>
                <a:gd name="connsiteY23" fmla="*/ 190186 h 330898"/>
                <a:gd name="connsiteX24" fmla="*/ 24930 w 223425"/>
                <a:gd name="connsiteY24" fmla="*/ 153881 h 330898"/>
                <a:gd name="connsiteX25" fmla="*/ 2072 w 223425"/>
                <a:gd name="connsiteY25" fmla="*/ 89450 h 330898"/>
                <a:gd name="connsiteX26" fmla="*/ 30110 w 223425"/>
                <a:gd name="connsiteY26" fmla="*/ 26900 h 330898"/>
                <a:gd name="connsiteX27" fmla="*/ 112231 w 223425"/>
                <a:gd name="connsiteY27" fmla="*/ 0 h 330898"/>
                <a:gd name="connsiteX28" fmla="*/ 193418 w 223425"/>
                <a:gd name="connsiteY28" fmla="*/ 32074 h 330898"/>
                <a:gd name="connsiteX29" fmla="*/ 208752 w 223425"/>
                <a:gd name="connsiteY29" fmla="*/ 69604 h 330898"/>
                <a:gd name="connsiteX30" fmla="*/ 209685 w 223425"/>
                <a:gd name="connsiteY30" fmla="*/ 90672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3425" h="330898">
                  <a:moveTo>
                    <a:pt x="209594" y="90767"/>
                  </a:moveTo>
                  <a:lnTo>
                    <a:pt x="176957" y="99138"/>
                  </a:lnTo>
                  <a:cubicBezTo>
                    <a:pt x="178927" y="88509"/>
                    <a:pt x="179871" y="79668"/>
                    <a:pt x="179871" y="72708"/>
                  </a:cubicBezTo>
                  <a:cubicBezTo>
                    <a:pt x="179871" y="60667"/>
                    <a:pt x="174977" y="49663"/>
                    <a:pt x="165289" y="39693"/>
                  </a:cubicBezTo>
                  <a:cubicBezTo>
                    <a:pt x="152301" y="26242"/>
                    <a:pt x="133586" y="19564"/>
                    <a:pt x="109225" y="19564"/>
                  </a:cubicBezTo>
                  <a:cubicBezTo>
                    <a:pt x="82690" y="19564"/>
                    <a:pt x="64727" y="26900"/>
                    <a:pt x="55131" y="41574"/>
                  </a:cubicBezTo>
                  <a:cubicBezTo>
                    <a:pt x="49484" y="50321"/>
                    <a:pt x="46570" y="59633"/>
                    <a:pt x="46570" y="69416"/>
                  </a:cubicBezTo>
                  <a:cubicBezTo>
                    <a:pt x="46570" y="78633"/>
                    <a:pt x="49109" y="87287"/>
                    <a:pt x="54095" y="95469"/>
                  </a:cubicBezTo>
                  <a:cubicBezTo>
                    <a:pt x="60583" y="106098"/>
                    <a:pt x="78171" y="116632"/>
                    <a:pt x="106960" y="127073"/>
                  </a:cubicBezTo>
                  <a:cubicBezTo>
                    <a:pt x="164436" y="148049"/>
                    <a:pt x="199622" y="169212"/>
                    <a:pt x="212508" y="190563"/>
                  </a:cubicBezTo>
                  <a:cubicBezTo>
                    <a:pt x="219851" y="203072"/>
                    <a:pt x="223425" y="218405"/>
                    <a:pt x="223425" y="236746"/>
                  </a:cubicBezTo>
                  <a:cubicBezTo>
                    <a:pt x="223425" y="271736"/>
                    <a:pt x="207625" y="298073"/>
                    <a:pt x="176195" y="315944"/>
                  </a:cubicBezTo>
                  <a:cubicBezTo>
                    <a:pt x="158698" y="325913"/>
                    <a:pt x="136591" y="330898"/>
                    <a:pt x="110159" y="330898"/>
                  </a:cubicBezTo>
                  <a:cubicBezTo>
                    <a:pt x="59172" y="330898"/>
                    <a:pt x="25397" y="315379"/>
                    <a:pt x="9039" y="284245"/>
                  </a:cubicBezTo>
                  <a:cubicBezTo>
                    <a:pt x="3017" y="272865"/>
                    <a:pt x="0" y="261013"/>
                    <a:pt x="0" y="248597"/>
                  </a:cubicBezTo>
                  <a:cubicBezTo>
                    <a:pt x="0" y="242953"/>
                    <a:pt x="376" y="235429"/>
                    <a:pt x="1229" y="225835"/>
                  </a:cubicBezTo>
                  <a:lnTo>
                    <a:pt x="36314" y="216241"/>
                  </a:lnTo>
                  <a:cubicBezTo>
                    <a:pt x="32739" y="229974"/>
                    <a:pt x="30952" y="241731"/>
                    <a:pt x="30952" y="251607"/>
                  </a:cubicBezTo>
                  <a:cubicBezTo>
                    <a:pt x="30952" y="271171"/>
                    <a:pt x="39330" y="286785"/>
                    <a:pt x="56064" y="298448"/>
                  </a:cubicBezTo>
                  <a:cubicBezTo>
                    <a:pt x="69519" y="307948"/>
                    <a:pt x="85604" y="312745"/>
                    <a:pt x="104330" y="312745"/>
                  </a:cubicBezTo>
                  <a:cubicBezTo>
                    <a:pt x="124935" y="312745"/>
                    <a:pt x="141486" y="306725"/>
                    <a:pt x="153997" y="294686"/>
                  </a:cubicBezTo>
                  <a:cubicBezTo>
                    <a:pt x="164720" y="284339"/>
                    <a:pt x="170082" y="272394"/>
                    <a:pt x="170082" y="258849"/>
                  </a:cubicBezTo>
                  <a:cubicBezTo>
                    <a:pt x="170082" y="239003"/>
                    <a:pt x="158232" y="222731"/>
                    <a:pt x="134531" y="209846"/>
                  </a:cubicBezTo>
                  <a:cubicBezTo>
                    <a:pt x="129818" y="207306"/>
                    <a:pt x="113824" y="200815"/>
                    <a:pt x="86549" y="190186"/>
                  </a:cubicBezTo>
                  <a:cubicBezTo>
                    <a:pt x="57760" y="178899"/>
                    <a:pt x="37258" y="166860"/>
                    <a:pt x="24930" y="153881"/>
                  </a:cubicBezTo>
                  <a:cubicBezTo>
                    <a:pt x="9687" y="137985"/>
                    <a:pt x="2072" y="116445"/>
                    <a:pt x="2072" y="89450"/>
                  </a:cubicBezTo>
                  <a:cubicBezTo>
                    <a:pt x="2072" y="64149"/>
                    <a:pt x="11384" y="43267"/>
                    <a:pt x="30110" y="26900"/>
                  </a:cubicBezTo>
                  <a:cubicBezTo>
                    <a:pt x="50611" y="8936"/>
                    <a:pt x="77989" y="0"/>
                    <a:pt x="112231" y="0"/>
                  </a:cubicBezTo>
                  <a:cubicBezTo>
                    <a:pt x="147975" y="0"/>
                    <a:pt x="174977" y="10722"/>
                    <a:pt x="193418" y="32074"/>
                  </a:cubicBezTo>
                  <a:cubicBezTo>
                    <a:pt x="202161" y="42421"/>
                    <a:pt x="207340" y="54930"/>
                    <a:pt x="208752" y="69604"/>
                  </a:cubicBezTo>
                  <a:cubicBezTo>
                    <a:pt x="209412" y="76376"/>
                    <a:pt x="209685" y="83336"/>
                    <a:pt x="209685" y="90672"/>
                  </a:cubicBez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B491891-DF79-D4A1-3E66-5ACCBC603776}"/>
                </a:ext>
              </a:extLst>
            </p:cNvPr>
            <p:cNvSpPr/>
            <p:nvPr/>
          </p:nvSpPr>
          <p:spPr>
            <a:xfrm>
              <a:off x="6875558" y="3306010"/>
              <a:ext cx="238564" cy="319799"/>
            </a:xfrm>
            <a:custGeom>
              <a:avLst/>
              <a:gdLst>
                <a:gd name="connsiteX0" fmla="*/ 0 w 238564"/>
                <a:gd name="connsiteY0" fmla="*/ 319799 h 319799"/>
                <a:gd name="connsiteX1" fmla="*/ 0 w 238564"/>
                <a:gd name="connsiteY1" fmla="*/ 0 h 319799"/>
                <a:gd name="connsiteX2" fmla="*/ 110159 w 238564"/>
                <a:gd name="connsiteY2" fmla="*/ 0 h 319799"/>
                <a:gd name="connsiteX3" fmla="*/ 198119 w 238564"/>
                <a:gd name="connsiteY3" fmla="*/ 19000 h 319799"/>
                <a:gd name="connsiteX4" fmla="*/ 238565 w 238564"/>
                <a:gd name="connsiteY4" fmla="*/ 91801 h 319799"/>
                <a:gd name="connsiteX5" fmla="*/ 103761 w 238564"/>
                <a:gd name="connsiteY5" fmla="*/ 186895 h 319799"/>
                <a:gd name="connsiteX6" fmla="*/ 67732 w 238564"/>
                <a:gd name="connsiteY6" fmla="*/ 186895 h 319799"/>
                <a:gd name="connsiteX7" fmla="*/ 67732 w 238564"/>
                <a:gd name="connsiteY7" fmla="*/ 319706 h 319799"/>
                <a:gd name="connsiteX8" fmla="*/ 0 w 238564"/>
                <a:gd name="connsiteY8" fmla="*/ 319706 h 319799"/>
                <a:gd name="connsiteX9" fmla="*/ 0 w 238564"/>
                <a:gd name="connsiteY9" fmla="*/ 319799 h 319799"/>
                <a:gd name="connsiteX10" fmla="*/ 67732 w 238564"/>
                <a:gd name="connsiteY10" fmla="*/ 164697 h 319799"/>
                <a:gd name="connsiteX11" fmla="*/ 98217 w 238564"/>
                <a:gd name="connsiteY11" fmla="*/ 164697 h 319799"/>
                <a:gd name="connsiteX12" fmla="*/ 153530 w 238564"/>
                <a:gd name="connsiteY12" fmla="*/ 147579 h 319799"/>
                <a:gd name="connsiteX13" fmla="*/ 170833 w 238564"/>
                <a:gd name="connsiteY13" fmla="*/ 93494 h 319799"/>
                <a:gd name="connsiteX14" fmla="*/ 144776 w 238564"/>
                <a:gd name="connsiteY14" fmla="*/ 32827 h 319799"/>
                <a:gd name="connsiteX15" fmla="*/ 98217 w 238564"/>
                <a:gd name="connsiteY15" fmla="*/ 22480 h 319799"/>
                <a:gd name="connsiteX16" fmla="*/ 67732 w 238564"/>
                <a:gd name="connsiteY16" fmla="*/ 22480 h 319799"/>
                <a:gd name="connsiteX17" fmla="*/ 67732 w 238564"/>
                <a:gd name="connsiteY17" fmla="*/ 164697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8564" h="319799">
                  <a:moveTo>
                    <a:pt x="0" y="319799"/>
                  </a:moveTo>
                  <a:lnTo>
                    <a:pt x="0" y="0"/>
                  </a:lnTo>
                  <a:lnTo>
                    <a:pt x="110159" y="0"/>
                  </a:lnTo>
                  <a:cubicBezTo>
                    <a:pt x="146848" y="0"/>
                    <a:pt x="176194" y="6302"/>
                    <a:pt x="198119" y="19000"/>
                  </a:cubicBezTo>
                  <a:cubicBezTo>
                    <a:pt x="225121" y="34614"/>
                    <a:pt x="238565" y="58880"/>
                    <a:pt x="238565" y="91801"/>
                  </a:cubicBezTo>
                  <a:cubicBezTo>
                    <a:pt x="238565" y="155196"/>
                    <a:pt x="193600" y="186895"/>
                    <a:pt x="103761" y="186895"/>
                  </a:cubicBezTo>
                  <a:lnTo>
                    <a:pt x="67732" y="186895"/>
                  </a:lnTo>
                  <a:lnTo>
                    <a:pt x="67732" y="319706"/>
                  </a:lnTo>
                  <a:lnTo>
                    <a:pt x="0" y="319706"/>
                  </a:lnTo>
                  <a:lnTo>
                    <a:pt x="0" y="319799"/>
                  </a:lnTo>
                  <a:close/>
                  <a:moveTo>
                    <a:pt x="67732" y="164697"/>
                  </a:moveTo>
                  <a:lnTo>
                    <a:pt x="98217" y="164697"/>
                  </a:lnTo>
                  <a:cubicBezTo>
                    <a:pt x="123705" y="164697"/>
                    <a:pt x="142146" y="158959"/>
                    <a:pt x="153530" y="147579"/>
                  </a:cubicBezTo>
                  <a:cubicBezTo>
                    <a:pt x="165096" y="136197"/>
                    <a:pt x="170833" y="118137"/>
                    <a:pt x="170833" y="93494"/>
                  </a:cubicBezTo>
                  <a:cubicBezTo>
                    <a:pt x="170833" y="63207"/>
                    <a:pt x="162181" y="42984"/>
                    <a:pt x="144776" y="32827"/>
                  </a:cubicBezTo>
                  <a:cubicBezTo>
                    <a:pt x="132926" y="25960"/>
                    <a:pt x="117410" y="22480"/>
                    <a:pt x="98217" y="22480"/>
                  </a:cubicBezTo>
                  <a:lnTo>
                    <a:pt x="67732" y="22480"/>
                  </a:lnTo>
                  <a:lnTo>
                    <a:pt x="67732" y="164697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074885E-23A3-E205-0FF6-7DDEF3BD01D2}"/>
                </a:ext>
              </a:extLst>
            </p:cNvPr>
            <p:cNvSpPr/>
            <p:nvPr/>
          </p:nvSpPr>
          <p:spPr>
            <a:xfrm>
              <a:off x="7145166" y="3219760"/>
              <a:ext cx="102076" cy="406052"/>
            </a:xfrm>
            <a:custGeom>
              <a:avLst/>
              <a:gdLst>
                <a:gd name="connsiteX0" fmla="*/ 17599 w 102076"/>
                <a:gd name="connsiteY0" fmla="*/ 86252 h 406052"/>
                <a:gd name="connsiteX1" fmla="*/ 84580 w 102076"/>
                <a:gd name="connsiteY1" fmla="*/ 86252 h 406052"/>
                <a:gd name="connsiteX2" fmla="*/ 84580 w 102076"/>
                <a:gd name="connsiteY2" fmla="*/ 406052 h 406052"/>
                <a:gd name="connsiteX3" fmla="*/ 17599 w 102076"/>
                <a:gd name="connsiteY3" fmla="*/ 406052 h 406052"/>
                <a:gd name="connsiteX4" fmla="*/ 17599 w 102076"/>
                <a:gd name="connsiteY4" fmla="*/ 86252 h 406052"/>
                <a:gd name="connsiteX5" fmla="*/ 18065 w 102076"/>
                <a:gd name="connsiteY5" fmla="*/ 60481 h 406052"/>
                <a:gd name="connsiteX6" fmla="*/ 0 w 102076"/>
                <a:gd name="connsiteY6" fmla="*/ 60481 h 406052"/>
                <a:gd name="connsiteX7" fmla="*/ 41208 w 102076"/>
                <a:gd name="connsiteY7" fmla="*/ 0 h 406052"/>
                <a:gd name="connsiteX8" fmla="*/ 102076 w 102076"/>
                <a:gd name="connsiteY8" fmla="*/ 0 h 406052"/>
                <a:gd name="connsiteX9" fmla="*/ 17974 w 102076"/>
                <a:gd name="connsiteY9" fmla="*/ 60481 h 40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076" h="406052">
                  <a:moveTo>
                    <a:pt x="17599" y="86252"/>
                  </a:moveTo>
                  <a:lnTo>
                    <a:pt x="84580" y="86252"/>
                  </a:lnTo>
                  <a:lnTo>
                    <a:pt x="84580" y="406052"/>
                  </a:lnTo>
                  <a:lnTo>
                    <a:pt x="17599" y="406052"/>
                  </a:lnTo>
                  <a:lnTo>
                    <a:pt x="17599" y="86252"/>
                  </a:lnTo>
                  <a:close/>
                  <a:moveTo>
                    <a:pt x="18065" y="60481"/>
                  </a:moveTo>
                  <a:lnTo>
                    <a:pt x="0" y="60481"/>
                  </a:lnTo>
                  <a:lnTo>
                    <a:pt x="41208" y="0"/>
                  </a:lnTo>
                  <a:lnTo>
                    <a:pt x="102076" y="0"/>
                  </a:lnTo>
                  <a:lnTo>
                    <a:pt x="17974" y="60481"/>
                  </a:ln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DE3F364-837D-22C1-0E1E-41F79A04C8CA}"/>
                </a:ext>
              </a:extLst>
            </p:cNvPr>
            <p:cNvSpPr/>
            <p:nvPr/>
          </p:nvSpPr>
          <p:spPr>
            <a:xfrm>
              <a:off x="7270100" y="3306010"/>
              <a:ext cx="230756" cy="319799"/>
            </a:xfrm>
            <a:custGeom>
              <a:avLst/>
              <a:gdLst>
                <a:gd name="connsiteX0" fmla="*/ 230756 w 230756"/>
                <a:gd name="connsiteY0" fmla="*/ 0 h 319799"/>
                <a:gd name="connsiteX1" fmla="*/ 230756 w 230756"/>
                <a:gd name="connsiteY1" fmla="*/ 23891 h 319799"/>
                <a:gd name="connsiteX2" fmla="*/ 150787 w 230756"/>
                <a:gd name="connsiteY2" fmla="*/ 23891 h 319799"/>
                <a:gd name="connsiteX3" fmla="*/ 150787 w 230756"/>
                <a:gd name="connsiteY3" fmla="*/ 319799 h 319799"/>
                <a:gd name="connsiteX4" fmla="*/ 80425 w 230756"/>
                <a:gd name="connsiteY4" fmla="*/ 319799 h 319799"/>
                <a:gd name="connsiteX5" fmla="*/ 80425 w 230756"/>
                <a:gd name="connsiteY5" fmla="*/ 23891 h 319799"/>
                <a:gd name="connsiteX6" fmla="*/ 0 w 230756"/>
                <a:gd name="connsiteY6" fmla="*/ 23891 h 319799"/>
                <a:gd name="connsiteX7" fmla="*/ 0 w 230756"/>
                <a:gd name="connsiteY7" fmla="*/ 0 h 319799"/>
                <a:gd name="connsiteX8" fmla="*/ 230756 w 230756"/>
                <a:gd name="connsiteY8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56" h="319799">
                  <a:moveTo>
                    <a:pt x="230756" y="0"/>
                  </a:moveTo>
                  <a:lnTo>
                    <a:pt x="230756" y="23891"/>
                  </a:lnTo>
                  <a:lnTo>
                    <a:pt x="150787" y="23891"/>
                  </a:lnTo>
                  <a:lnTo>
                    <a:pt x="150787" y="319799"/>
                  </a:lnTo>
                  <a:lnTo>
                    <a:pt x="80425" y="319799"/>
                  </a:lnTo>
                  <a:lnTo>
                    <a:pt x="80425" y="23891"/>
                  </a:lnTo>
                  <a:lnTo>
                    <a:pt x="0" y="23891"/>
                  </a:lnTo>
                  <a:lnTo>
                    <a:pt x="0" y="0"/>
                  </a:lnTo>
                  <a:lnTo>
                    <a:pt x="230756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743D744-1661-BE81-621E-37CA5F95342D}"/>
                </a:ext>
              </a:extLst>
            </p:cNvPr>
            <p:cNvSpPr/>
            <p:nvPr/>
          </p:nvSpPr>
          <p:spPr>
            <a:xfrm>
              <a:off x="7489188" y="3306010"/>
              <a:ext cx="249482" cy="319799"/>
            </a:xfrm>
            <a:custGeom>
              <a:avLst/>
              <a:gdLst>
                <a:gd name="connsiteX0" fmla="*/ 155408 w 249482"/>
                <a:gd name="connsiteY0" fmla="*/ 0 h 319799"/>
                <a:gd name="connsiteX1" fmla="*/ 249482 w 249482"/>
                <a:gd name="connsiteY1" fmla="*/ 319799 h 319799"/>
                <a:gd name="connsiteX2" fmla="*/ 181750 w 249482"/>
                <a:gd name="connsiteY2" fmla="*/ 319799 h 319799"/>
                <a:gd name="connsiteX3" fmla="*/ 159825 w 249482"/>
                <a:gd name="connsiteY3" fmla="*/ 243612 h 319799"/>
                <a:gd name="connsiteX4" fmla="*/ 49951 w 249482"/>
                <a:gd name="connsiteY4" fmla="*/ 243612 h 319799"/>
                <a:gd name="connsiteX5" fmla="*/ 26808 w 249482"/>
                <a:gd name="connsiteY5" fmla="*/ 319799 h 319799"/>
                <a:gd name="connsiteX6" fmla="*/ 0 w 249482"/>
                <a:gd name="connsiteY6" fmla="*/ 319799 h 319799"/>
                <a:gd name="connsiteX7" fmla="*/ 98400 w 249482"/>
                <a:gd name="connsiteY7" fmla="*/ 0 h 319799"/>
                <a:gd name="connsiteX8" fmla="*/ 155408 w 249482"/>
                <a:gd name="connsiteY8" fmla="*/ 0 h 319799"/>
                <a:gd name="connsiteX9" fmla="*/ 57009 w 249482"/>
                <a:gd name="connsiteY9" fmla="*/ 220003 h 319799"/>
                <a:gd name="connsiteX10" fmla="*/ 153245 w 249482"/>
                <a:gd name="connsiteY10" fmla="*/ 220003 h 319799"/>
                <a:gd name="connsiteX11" fmla="*/ 106391 w 249482"/>
                <a:gd name="connsiteY11" fmla="*/ 57847 h 319799"/>
                <a:gd name="connsiteX12" fmla="*/ 56918 w 249482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2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400" y="0"/>
                  </a:lnTo>
                  <a:lnTo>
                    <a:pt x="155408" y="0"/>
                  </a:lnTo>
                  <a:close/>
                  <a:moveTo>
                    <a:pt x="57009" y="220003"/>
                  </a:moveTo>
                  <a:lnTo>
                    <a:pt x="153245" y="220003"/>
                  </a:lnTo>
                  <a:lnTo>
                    <a:pt x="106391" y="57847"/>
                  </a:lnTo>
                  <a:lnTo>
                    <a:pt x="56918" y="220003"/>
                  </a:ln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D1423E2-303B-EBAF-E7F3-5D197B3F3A9F}"/>
                </a:ext>
              </a:extLst>
            </p:cNvPr>
            <p:cNvSpPr/>
            <p:nvPr/>
          </p:nvSpPr>
          <p:spPr>
            <a:xfrm>
              <a:off x="7789373" y="3306010"/>
              <a:ext cx="169706" cy="319799"/>
            </a:xfrm>
            <a:custGeom>
              <a:avLst/>
              <a:gdLst>
                <a:gd name="connsiteX0" fmla="*/ 66036 w 169706"/>
                <a:gd name="connsiteY0" fmla="*/ 0 h 319799"/>
                <a:gd name="connsiteX1" fmla="*/ 66036 w 169706"/>
                <a:gd name="connsiteY1" fmla="*/ 295909 h 319799"/>
                <a:gd name="connsiteX2" fmla="*/ 169706 w 169706"/>
                <a:gd name="connsiteY2" fmla="*/ 295909 h 319799"/>
                <a:gd name="connsiteX3" fmla="*/ 169706 w 169706"/>
                <a:gd name="connsiteY3" fmla="*/ 319799 h 319799"/>
                <a:gd name="connsiteX4" fmla="*/ 0 w 169706"/>
                <a:gd name="connsiteY4" fmla="*/ 319799 h 319799"/>
                <a:gd name="connsiteX5" fmla="*/ 0 w 169706"/>
                <a:gd name="connsiteY5" fmla="*/ 0 h 319799"/>
                <a:gd name="connsiteX6" fmla="*/ 66036 w 169706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6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22342E-6748-37F7-9EF1-4D9D8D0472D1}"/>
                </a:ext>
              </a:extLst>
            </p:cNvPr>
            <p:cNvSpPr/>
            <p:nvPr/>
          </p:nvSpPr>
          <p:spPr>
            <a:xfrm>
              <a:off x="8004613" y="3306010"/>
              <a:ext cx="66980" cy="319799"/>
            </a:xfrm>
            <a:custGeom>
              <a:avLst/>
              <a:gdLst>
                <a:gd name="connsiteX0" fmla="*/ 66981 w 66980"/>
                <a:gd name="connsiteY0" fmla="*/ 0 h 319799"/>
                <a:gd name="connsiteX1" fmla="*/ 0 w 66980"/>
                <a:gd name="connsiteY1" fmla="*/ 0 h 319799"/>
                <a:gd name="connsiteX2" fmla="*/ 0 w 66980"/>
                <a:gd name="connsiteY2" fmla="*/ 319799 h 319799"/>
                <a:gd name="connsiteX3" fmla="*/ 66981 w 66980"/>
                <a:gd name="connsiteY3" fmla="*/ 319799 h 319799"/>
                <a:gd name="connsiteX4" fmla="*/ 66981 w 66980"/>
                <a:gd name="connsiteY4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80" h="319799">
                  <a:moveTo>
                    <a:pt x="66981" y="0"/>
                  </a:moveTo>
                  <a:lnTo>
                    <a:pt x="0" y="0"/>
                  </a:lnTo>
                  <a:lnTo>
                    <a:pt x="0" y="319799"/>
                  </a:lnTo>
                  <a:lnTo>
                    <a:pt x="66981" y="319799"/>
                  </a:lnTo>
                  <a:lnTo>
                    <a:pt x="66981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C6D638-37AD-D0C5-DA43-5E9C20D35A25}"/>
              </a:ext>
            </a:extLst>
          </p:cNvPr>
          <p:cNvGrpSpPr/>
          <p:nvPr userDrawn="1"/>
        </p:nvGrpSpPr>
        <p:grpSpPr>
          <a:xfrm>
            <a:off x="4120408" y="2911049"/>
            <a:ext cx="1239407" cy="1035903"/>
            <a:chOff x="4120408" y="2911049"/>
            <a:chExt cx="1239407" cy="103590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C0B893-71C4-BBB4-5BA5-4697C4136974}"/>
                </a:ext>
              </a:extLst>
            </p:cNvPr>
            <p:cNvSpPr/>
            <p:nvPr/>
          </p:nvSpPr>
          <p:spPr>
            <a:xfrm>
              <a:off x="4120408" y="2911049"/>
              <a:ext cx="577878" cy="476081"/>
            </a:xfrm>
            <a:custGeom>
              <a:avLst/>
              <a:gdLst>
                <a:gd name="connsiteX0" fmla="*/ 0 w 577878"/>
                <a:gd name="connsiteY0" fmla="*/ 476082 h 476081"/>
                <a:gd name="connsiteX1" fmla="*/ 577878 w 577878"/>
                <a:gd name="connsiteY1" fmla="*/ 0 h 476081"/>
                <a:gd name="connsiteX2" fmla="*/ 577878 w 577878"/>
                <a:gd name="connsiteY2" fmla="*/ 118348 h 476081"/>
                <a:gd name="connsiteX3" fmla="*/ 486148 w 577878"/>
                <a:gd name="connsiteY3" fmla="*/ 118348 h 476081"/>
                <a:gd name="connsiteX4" fmla="*/ 486148 w 577878"/>
                <a:gd name="connsiteY4" fmla="*/ 385711 h 476081"/>
                <a:gd name="connsiteX5" fmla="*/ 221536 w 577878"/>
                <a:gd name="connsiteY5" fmla="*/ 385711 h 476081"/>
                <a:gd name="connsiteX6" fmla="*/ 221536 w 577878"/>
                <a:gd name="connsiteY6" fmla="*/ 476082 h 476081"/>
                <a:gd name="connsiteX7" fmla="*/ 0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0" y="476082"/>
                  </a:moveTo>
                  <a:cubicBezTo>
                    <a:pt x="24423" y="220447"/>
                    <a:pt x="270575" y="17017"/>
                    <a:pt x="577878" y="0"/>
                  </a:cubicBezTo>
                  <a:lnTo>
                    <a:pt x="577878" y="118348"/>
                  </a:lnTo>
                  <a:lnTo>
                    <a:pt x="486148" y="118348"/>
                  </a:lnTo>
                  <a:lnTo>
                    <a:pt x="486148" y="385711"/>
                  </a:lnTo>
                  <a:lnTo>
                    <a:pt x="221536" y="385711"/>
                  </a:lnTo>
                  <a:lnTo>
                    <a:pt x="221536" y="476082"/>
                  </a:lnTo>
                  <a:lnTo>
                    <a:pt x="0" y="476082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4F120CB-02AD-82F8-21B0-B964EC0BA615}"/>
                </a:ext>
              </a:extLst>
            </p:cNvPr>
            <p:cNvSpPr/>
            <p:nvPr/>
          </p:nvSpPr>
          <p:spPr>
            <a:xfrm>
              <a:off x="4120408" y="3470871"/>
              <a:ext cx="577878" cy="476081"/>
            </a:xfrm>
            <a:custGeom>
              <a:avLst/>
              <a:gdLst>
                <a:gd name="connsiteX0" fmla="*/ 577878 w 577878"/>
                <a:gd name="connsiteY0" fmla="*/ 476082 h 476081"/>
                <a:gd name="connsiteX1" fmla="*/ 0 w 577878"/>
                <a:gd name="connsiteY1" fmla="*/ 0 h 476081"/>
                <a:gd name="connsiteX2" fmla="*/ 221536 w 577878"/>
                <a:gd name="connsiteY2" fmla="*/ 0 h 476081"/>
                <a:gd name="connsiteX3" fmla="*/ 221536 w 577878"/>
                <a:gd name="connsiteY3" fmla="*/ 93352 h 476081"/>
                <a:gd name="connsiteX4" fmla="*/ 486726 w 577878"/>
                <a:gd name="connsiteY4" fmla="*/ 93352 h 476081"/>
                <a:gd name="connsiteX5" fmla="*/ 486726 w 577878"/>
                <a:gd name="connsiteY5" fmla="*/ 357735 h 476081"/>
                <a:gd name="connsiteX6" fmla="*/ 577878 w 577878"/>
                <a:gd name="connsiteY6" fmla="*/ 357735 h 476081"/>
                <a:gd name="connsiteX7" fmla="*/ 577878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577878" y="476082"/>
                  </a:moveTo>
                  <a:cubicBezTo>
                    <a:pt x="270575" y="459066"/>
                    <a:pt x="24423" y="255635"/>
                    <a:pt x="0" y="0"/>
                  </a:cubicBezTo>
                  <a:lnTo>
                    <a:pt x="221536" y="0"/>
                  </a:lnTo>
                  <a:lnTo>
                    <a:pt x="221536" y="93352"/>
                  </a:lnTo>
                  <a:lnTo>
                    <a:pt x="486726" y="93352"/>
                  </a:lnTo>
                  <a:lnTo>
                    <a:pt x="486726" y="357735"/>
                  </a:lnTo>
                  <a:lnTo>
                    <a:pt x="577878" y="357735"/>
                  </a:lnTo>
                  <a:lnTo>
                    <a:pt x="577878" y="476082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1966F3E-8213-81DA-B6D4-67E298162425}"/>
                </a:ext>
              </a:extLst>
            </p:cNvPr>
            <p:cNvSpPr/>
            <p:nvPr/>
          </p:nvSpPr>
          <p:spPr>
            <a:xfrm>
              <a:off x="4781938" y="3470676"/>
              <a:ext cx="577877" cy="476178"/>
            </a:xfrm>
            <a:custGeom>
              <a:avLst/>
              <a:gdLst>
                <a:gd name="connsiteX0" fmla="*/ 577877 w 577877"/>
                <a:gd name="connsiteY0" fmla="*/ 97 h 476178"/>
                <a:gd name="connsiteX1" fmla="*/ 0 w 577877"/>
                <a:gd name="connsiteY1" fmla="*/ 476178 h 476178"/>
                <a:gd name="connsiteX2" fmla="*/ 0 w 577877"/>
                <a:gd name="connsiteY2" fmla="*/ 357831 h 476178"/>
                <a:gd name="connsiteX3" fmla="*/ 92692 w 577877"/>
                <a:gd name="connsiteY3" fmla="*/ 357831 h 476178"/>
                <a:gd name="connsiteX4" fmla="*/ 92692 w 577877"/>
                <a:gd name="connsiteY4" fmla="*/ 93352 h 476178"/>
                <a:gd name="connsiteX5" fmla="*/ 356343 w 577877"/>
                <a:gd name="connsiteY5" fmla="*/ 93352 h 476178"/>
                <a:gd name="connsiteX6" fmla="*/ 356343 w 577877"/>
                <a:gd name="connsiteY6" fmla="*/ 0 h 476178"/>
                <a:gd name="connsiteX7" fmla="*/ 577877 w 577877"/>
                <a:gd name="connsiteY7" fmla="*/ 0 h 47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178">
                  <a:moveTo>
                    <a:pt x="577877" y="97"/>
                  </a:moveTo>
                  <a:cubicBezTo>
                    <a:pt x="553459" y="255731"/>
                    <a:pt x="307305" y="459162"/>
                    <a:pt x="0" y="476178"/>
                  </a:cubicBezTo>
                  <a:lnTo>
                    <a:pt x="0" y="357831"/>
                  </a:lnTo>
                  <a:lnTo>
                    <a:pt x="92692" y="357831"/>
                  </a:lnTo>
                  <a:lnTo>
                    <a:pt x="92692" y="93352"/>
                  </a:lnTo>
                  <a:lnTo>
                    <a:pt x="356343" y="93352"/>
                  </a:lnTo>
                  <a:lnTo>
                    <a:pt x="356343" y="0"/>
                  </a:lnTo>
                  <a:lnTo>
                    <a:pt x="577877" y="0"/>
                  </a:ln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71C805-7AEC-3693-4D0D-0F0F9EB277B1}"/>
                </a:ext>
              </a:extLst>
            </p:cNvPr>
            <p:cNvSpPr/>
            <p:nvPr/>
          </p:nvSpPr>
          <p:spPr>
            <a:xfrm>
              <a:off x="4781938" y="2911049"/>
              <a:ext cx="577877" cy="476081"/>
            </a:xfrm>
            <a:custGeom>
              <a:avLst/>
              <a:gdLst>
                <a:gd name="connsiteX0" fmla="*/ 0 w 577877"/>
                <a:gd name="connsiteY0" fmla="*/ 0 h 476081"/>
                <a:gd name="connsiteX1" fmla="*/ 577877 w 577877"/>
                <a:gd name="connsiteY1" fmla="*/ 476082 h 476081"/>
                <a:gd name="connsiteX2" fmla="*/ 356343 w 577877"/>
                <a:gd name="connsiteY2" fmla="*/ 476082 h 476081"/>
                <a:gd name="connsiteX3" fmla="*/ 356343 w 577877"/>
                <a:gd name="connsiteY3" fmla="*/ 385711 h 476081"/>
                <a:gd name="connsiteX4" fmla="*/ 93076 w 577877"/>
                <a:gd name="connsiteY4" fmla="*/ 385711 h 476081"/>
                <a:gd name="connsiteX5" fmla="*/ 93268 w 577877"/>
                <a:gd name="connsiteY5" fmla="*/ 118348 h 476081"/>
                <a:gd name="connsiteX6" fmla="*/ 0 w 577877"/>
                <a:gd name="connsiteY6" fmla="*/ 118348 h 476081"/>
                <a:gd name="connsiteX7" fmla="*/ 0 w 577877"/>
                <a:gd name="connsiteY7" fmla="*/ 0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081">
                  <a:moveTo>
                    <a:pt x="0" y="0"/>
                  </a:moveTo>
                  <a:cubicBezTo>
                    <a:pt x="307305" y="17017"/>
                    <a:pt x="553459" y="220447"/>
                    <a:pt x="577877" y="476082"/>
                  </a:cubicBezTo>
                  <a:lnTo>
                    <a:pt x="356343" y="476082"/>
                  </a:lnTo>
                  <a:lnTo>
                    <a:pt x="356343" y="385711"/>
                  </a:lnTo>
                  <a:lnTo>
                    <a:pt x="93076" y="385711"/>
                  </a:lnTo>
                  <a:lnTo>
                    <a:pt x="93268" y="118348"/>
                  </a:lnTo>
                  <a:lnTo>
                    <a:pt x="0" y="118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409487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aph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1157-3D59-4FED-B81A-9D535E1EA47A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8" y="1958231"/>
            <a:ext cx="5088654" cy="4130574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05B456-EAD6-E777-0A72-EBA539820779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4" name="Graphic 24">
              <a:extLst>
                <a:ext uri="{FF2B5EF4-FFF2-40B4-BE49-F238E27FC236}">
                  <a16:creationId xmlns:a16="http://schemas.microsoft.com/office/drawing/2014/main" id="{E7CCBAFA-61B4-8E58-AE27-112C73B516C0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D9C89E2-F547-225B-DC92-9A780B7D0DEB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3F7E9CB-5CAA-7582-709E-F584DBA03693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8494965-7138-062E-EFD1-7373DDC1DCEF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E73885F-5756-B37A-7ED6-49E6D31D63ED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E92465F-250B-2B33-AEF4-FC894581D37F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8929FA9-B833-ED30-4ACA-E1CCEB2E9E3D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41F372-62B7-3505-F0A9-0145E5ABAFA2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7A0773A-C95F-0DEA-8BCB-39B9AC732C2F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DA8F598-89A6-6AFA-2DFF-667E29022585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48D3786-537E-2D9F-A7A0-DD451B022F4E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BEA5CE5-ACF3-31AC-B676-3B17B25E6AFF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981C178-BAF9-9A21-C0D2-65DAD1F67519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1D17A54-E21F-7699-8CF7-55116E43711B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2BD82D8-3D23-44FE-4713-0FF52E1D3B64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B243321-58C3-640F-099B-D9407166A12A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37A2760-CABE-258E-9916-201CAE14AC68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AEF80C7-1679-0CFA-1AF0-5F1B6396B990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FB8811D-07AF-9D38-A15D-C01153AF8A46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4E6C40-D139-D756-63CC-B793F768A7B8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6B2E25C-F42C-3414-1888-0EB334C10600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C52AEC7-1997-B3CA-5490-769AAA206F2F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88CDC8-EE62-C53B-B2DD-FF99716612EB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30" name="Graphic 24">
              <a:extLst>
                <a:ext uri="{FF2B5EF4-FFF2-40B4-BE49-F238E27FC236}">
                  <a16:creationId xmlns:a16="http://schemas.microsoft.com/office/drawing/2014/main" id="{96D0BD54-4F90-1097-4062-A967CCC866F4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E382228-171A-4692-7B47-80C9F70C82FE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BD191EF-03C2-3CD0-2F23-DC1D1382168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1C8DE0-4BC0-F310-2669-88372EE0C7A4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2D5DE07-6B2B-75C9-8AC0-114B6E526D96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70BA977-062D-84A5-92AD-0B1A6C56D3C0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BC9AFE0-6DF5-CC7B-8364-6AC17FA5BF05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E37A153-6BA0-279F-172C-8144B4AB38D8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B7E934B-F77E-AD29-8D83-6E3AAE639333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28F176B-C3BF-33EA-B680-883CA80DA210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4B09C6A-5921-3EF0-44F7-82D2DFFAA219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17D2331-6A8A-1BFC-88D7-11ADA97DEF05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938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7F9880-087F-3961-3604-0117A53400A0}"/>
              </a:ext>
            </a:extLst>
          </p:cNvPr>
          <p:cNvSpPr/>
          <p:nvPr userDrawn="1"/>
        </p:nvSpPr>
        <p:spPr>
          <a:xfrm>
            <a:off x="0" y="2162175"/>
            <a:ext cx="12192000" cy="2457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423807" y="6406763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8B91E53F-BE4B-4C31-9F28-A1ACF24B2494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1620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C1CA3-6480-5181-21D2-2A94379CCB52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10000"/>
          </a:blip>
          <a:srcRect t="34406" b="35352"/>
          <a:stretch/>
        </p:blipFill>
        <p:spPr>
          <a:xfrm>
            <a:off x="0" y="2162175"/>
            <a:ext cx="12191996" cy="2457450"/>
          </a:xfrm>
          <a:custGeom>
            <a:avLst/>
            <a:gdLst>
              <a:gd name="connsiteX0" fmla="*/ 0 w 12191996"/>
              <a:gd name="connsiteY0" fmla="*/ 0 h 2457450"/>
              <a:gd name="connsiteX1" fmla="*/ 12191996 w 12191996"/>
              <a:gd name="connsiteY1" fmla="*/ 0 h 2457450"/>
              <a:gd name="connsiteX2" fmla="*/ 12191996 w 12191996"/>
              <a:gd name="connsiteY2" fmla="*/ 2457450 h 2457450"/>
              <a:gd name="connsiteX3" fmla="*/ 0 w 1219199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6" h="2457450">
                <a:moveTo>
                  <a:pt x="0" y="0"/>
                </a:moveTo>
                <a:lnTo>
                  <a:pt x="12191996" y="0"/>
                </a:lnTo>
                <a:lnTo>
                  <a:pt x="12191996" y="2457450"/>
                </a:lnTo>
                <a:lnTo>
                  <a:pt x="0" y="24574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A90606D-FD0E-3F0A-CAFA-116674EA2D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7027B9B-B177-C08E-1BC9-6F5CFC053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533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slide með my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F29E510A-DBD2-4F0C-804B-519E54C00B6A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92464AA-9C62-8007-D564-E82295DFAC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8620" y="1212691"/>
            <a:ext cx="3513772" cy="4432617"/>
          </a:xfrm>
          <a:pattFill prst="pct7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278478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l og myndaskr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37C1F730-B288-435F-9B22-38F240C0D0EE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FE1BA25-9A46-7562-CA7D-557BAC653F24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1309712" y="0"/>
                </a:moveTo>
                <a:lnTo>
                  <a:pt x="0" y="750493"/>
                </a:lnTo>
                <a:lnTo>
                  <a:pt x="0" y="2251468"/>
                </a:lnTo>
                <a:lnTo>
                  <a:pt x="1309712" y="3001962"/>
                </a:lnTo>
                <a:lnTo>
                  <a:pt x="2619438" y="2251468"/>
                </a:lnTo>
                <a:lnTo>
                  <a:pt x="2619438" y="750493"/>
                </a:lnTo>
                <a:lnTo>
                  <a:pt x="1309712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299516B6-F4B2-2C6E-1ADB-47F2A8A84A05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963726" y="0"/>
                </a:moveTo>
                <a:lnTo>
                  <a:pt x="0" y="552234"/>
                </a:lnTo>
                <a:lnTo>
                  <a:pt x="0" y="1656702"/>
                </a:lnTo>
                <a:lnTo>
                  <a:pt x="963726" y="2208923"/>
                </a:lnTo>
                <a:lnTo>
                  <a:pt x="1927466" y="1656702"/>
                </a:lnTo>
                <a:lnTo>
                  <a:pt x="1927466" y="552234"/>
                </a:lnTo>
                <a:lnTo>
                  <a:pt x="963726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B6175E3-2CA5-085B-47EA-9F88353E8A71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1511528" y="0"/>
                </a:moveTo>
                <a:lnTo>
                  <a:pt x="0" y="872693"/>
                </a:lnTo>
                <a:lnTo>
                  <a:pt x="0" y="2618092"/>
                </a:lnTo>
                <a:lnTo>
                  <a:pt x="1511528" y="3490785"/>
                </a:lnTo>
                <a:lnTo>
                  <a:pt x="3023069" y="2618092"/>
                </a:lnTo>
                <a:lnTo>
                  <a:pt x="3023069" y="872693"/>
                </a:lnTo>
                <a:lnTo>
                  <a:pt x="1511528" y="0"/>
                </a:lnTo>
                <a:close/>
              </a:path>
            </a:pathLst>
          </a:custGeom>
          <a:solidFill>
            <a:schemeClr val="tx2">
              <a:alpha val="61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6A014D-ACBE-F85C-37B8-34C02A1A5A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3673" y="620478"/>
            <a:ext cx="4112312" cy="4748551"/>
          </a:xfrm>
          <a:custGeom>
            <a:avLst/>
            <a:gdLst>
              <a:gd name="connsiteX0" fmla="*/ 2056147 w 4112312"/>
              <a:gd name="connsiteY0" fmla="*/ 0 h 4748551"/>
              <a:gd name="connsiteX1" fmla="*/ 4112312 w 4112312"/>
              <a:gd name="connsiteY1" fmla="*/ 1187133 h 4748551"/>
              <a:gd name="connsiteX2" fmla="*/ 4112312 w 4112312"/>
              <a:gd name="connsiteY2" fmla="*/ 3561418 h 4748551"/>
              <a:gd name="connsiteX3" fmla="*/ 2056147 w 4112312"/>
              <a:gd name="connsiteY3" fmla="*/ 4748551 h 4748551"/>
              <a:gd name="connsiteX4" fmla="*/ 0 w 4112312"/>
              <a:gd name="connsiteY4" fmla="*/ 3561418 h 4748551"/>
              <a:gd name="connsiteX5" fmla="*/ 0 w 4112312"/>
              <a:gd name="connsiteY5" fmla="*/ 1187133 h 474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2312" h="4748551">
                <a:moveTo>
                  <a:pt x="2056147" y="0"/>
                </a:moveTo>
                <a:lnTo>
                  <a:pt x="4112312" y="1187133"/>
                </a:lnTo>
                <a:lnTo>
                  <a:pt x="4112312" y="3561418"/>
                </a:lnTo>
                <a:lnTo>
                  <a:pt x="2056147" y="4748551"/>
                </a:lnTo>
                <a:lnTo>
                  <a:pt x="0" y="3561418"/>
                </a:lnTo>
                <a:lnTo>
                  <a:pt x="0" y="1187133"/>
                </a:lnTo>
                <a:close/>
              </a:path>
            </a:pathLst>
          </a:custGeom>
          <a:pattFill prst="pct75">
            <a:fgClr>
              <a:schemeClr val="accent1"/>
            </a:fgClr>
            <a:bgClr>
              <a:schemeClr val="bg1"/>
            </a:bgClr>
          </a:pattFill>
          <a:ln w="50800">
            <a:solidFill>
              <a:srgbClr val="FFFFFF"/>
            </a:solidFill>
          </a:ln>
        </p:spPr>
        <p:txBody>
          <a:bodyPr wrap="square" tIns="0" bIns="864000" anchor="ctr">
            <a:noAutofit/>
          </a:bodyPr>
          <a:lstStyle>
            <a:lvl1pPr marL="0" indent="0" algn="ctr">
              <a:buNone/>
              <a:defRPr lang="is-IS"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428077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yrirsögn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3528-84C9-4DDE-89DC-8BF0D177F57C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2254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yrirsögn og tex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6B3CB-746C-489C-A4DE-92BD90012B5A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2B2E14-75E1-F418-075D-89CEE60A157B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FA4A6D3-3034-8E78-ADF0-18B466A5650E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408469F-7426-5E4C-E239-7FF2F8BF3274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F63FD72-C6EE-1E72-56B3-C1E5138DF3E5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A51403-A251-2F9F-E07D-0D12C2092663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FFCB2FD-ED07-57D7-D4FC-B51D751B958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AA651E5-F4FE-9043-ECD2-3DF27B5C028F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98CE161-E1AA-7DD0-F100-6392BF205D5A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808C5C-6370-B007-1B57-7E0277022340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C2ADF33-EE69-4B03-1223-2C7A29A5E91F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413BDBD-9BFA-5439-BFF7-56D0651A566A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A133F3A-ACDC-77B0-1EC8-1427BD226481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57B796-AB4E-0CAB-4E0F-A205D6AA3A0D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6EEA1E7-0B92-7CEF-43E5-C48964B18AEF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0D02804-DA3D-7EED-488E-2D2ACA689262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DF50233-D9A8-2A9B-018F-A38425F4BBF3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3186384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yrirsögn og texti með hreyfin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3528-84C9-4DDE-89DC-8BF0D177F57C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0822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EB5E9-3756-694A-6D13-0D7887BE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E6595-7AD8-1709-1E02-FF3AA5E69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371" y="2000335"/>
            <a:ext cx="10896600" cy="41766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39352-AC47-37BA-F7E5-425422C4A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29725" y="6349998"/>
            <a:ext cx="23034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68A2E8D-3E3D-43F3-B088-78EA0F06CC38}" type="datetime4">
              <a:rPr lang="is-IS" smtClean="0"/>
              <a:t>26.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586F-E8FF-EF81-CC3F-9224B50AD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6341" y="6356349"/>
            <a:ext cx="826003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0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l"/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11B3B-30A5-B9F3-5112-A39EEC427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659" y="6356350"/>
            <a:ext cx="3456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632B6C-C23D-AF74-DD7A-4CA807880CC5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4F826E9-FA0A-9760-9174-DCD84A5B01F4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9963C1C-527F-FAB3-5C83-DE6227F71DAB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F2CB917-1BE0-4B8D-D4D3-154724B4CC25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02D147-DBC9-A7CD-AB52-B599B80C1826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B5A4C9-C4FD-FFEF-538A-1A2A5C29E458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DF42C9C-AEBB-B039-3961-0BBBFEAFED9C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9B5E2B4-96CB-B3B1-8035-767ED2E98369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8CACFE9-9A19-F7B9-3669-800F9A85D0B6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3B422CE-7488-35DF-0FF3-A7EC8875A647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B45E036-14D7-685A-E3EA-2387DD1D95DA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F51D6F7-836B-55E1-F55D-95FE27C32D61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F7B3B69-9814-4026-AE80-67056DDA70EF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B8422E3-6491-8EE5-FF3B-5D65B3C6F234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4DAF50A-89FF-B00A-81DB-EEA715E4BB4B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F423631-5DB4-5999-DE06-BEA47451C67B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60D125-EB32-7505-8841-54A54825775C}"/>
              </a:ext>
            </a:extLst>
          </p:cNvPr>
          <p:cNvCxnSpPr>
            <a:cxnSpLocks/>
          </p:cNvCxnSpPr>
          <p:nvPr userDrawn="1"/>
        </p:nvCxnSpPr>
        <p:spPr>
          <a:xfrm>
            <a:off x="2133600" y="468086"/>
            <a:ext cx="93943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14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77" r:id="rId2"/>
    <p:sldLayoutId id="2147483685" r:id="rId3"/>
    <p:sldLayoutId id="2147483684" r:id="rId4"/>
    <p:sldLayoutId id="2147483688" r:id="rId5"/>
    <p:sldLayoutId id="2147483690" r:id="rId6"/>
    <p:sldLayoutId id="2147483691" r:id="rId7"/>
    <p:sldLayoutId id="2147483701" r:id="rId8"/>
    <p:sldLayoutId id="2147483702" r:id="rId9"/>
    <p:sldLayoutId id="2147483693" r:id="rId10"/>
    <p:sldLayoutId id="2147483694" r:id="rId11"/>
    <p:sldLayoutId id="2147483700" r:id="rId12"/>
    <p:sldLayoutId id="2147483698" r:id="rId13"/>
    <p:sldLayoutId id="2147483699" r:id="rId14"/>
    <p:sldLayoutId id="2147483697" r:id="rId15"/>
    <p:sldLayoutId id="2147483696" r:id="rId16"/>
    <p:sldLayoutId id="2147483695" r:id="rId17"/>
    <p:sldLayoutId id="2147483667" r:id="rId18"/>
    <p:sldLayoutId id="2147483704" r:id="rId19"/>
    <p:sldLayoutId id="2147483678" r:id="rId20"/>
    <p:sldLayoutId id="2147483673" r:id="rId21"/>
    <p:sldLayoutId id="2147483672" r:id="rId22"/>
    <p:sldLayoutId id="2147483675" r:id="rId23"/>
    <p:sldLayoutId id="2147483676" r:id="rId24"/>
    <p:sldLayoutId id="2147483705" r:id="rId2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78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85825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is-I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65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orient="horz" pos="1253" userDrawn="1">
          <p15:clr>
            <a:srgbClr val="F26B43"/>
          </p15:clr>
        </p15:guide>
        <p15:guide id="8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dspitali.is/um-landspitala/spitalinn-i-tolum/-covid-19-a-landspital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8AF6CD-CC93-02D3-05C7-1ACF26435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648" y="4977634"/>
            <a:ext cx="4430700" cy="692497"/>
          </a:xfrm>
        </p:spPr>
        <p:txBody>
          <a:bodyPr wrap="none" anchor="t">
            <a:spAutoFit/>
          </a:bodyPr>
          <a:lstStyle/>
          <a:p>
            <a:pPr algn="ctr"/>
            <a:r>
              <a:rPr lang="is-IS"/>
              <a:t>LANDSPÍTALI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155222D-9E19-4C09-AE2A-F0F288278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7728" y="5722751"/>
            <a:ext cx="476541" cy="276999"/>
          </a:xfrm>
        </p:spPr>
        <p:txBody>
          <a:bodyPr wrap="none">
            <a:spAutoFit/>
          </a:bodyPr>
          <a:lstStyle/>
          <a:p>
            <a:pPr algn="ctr"/>
            <a:r>
              <a:rPr lang="is-IS" sz="1800"/>
              <a:t>Nafn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F02881-FDBD-87B4-0782-EC007F66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58805" y="6088130"/>
            <a:ext cx="1274387" cy="276999"/>
          </a:xfrm>
        </p:spPr>
        <p:txBody>
          <a:bodyPr wrap="none" anchor="t">
            <a:spAutoFit/>
          </a:bodyPr>
          <a:lstStyle/>
          <a:p>
            <a:pPr algn="ctr"/>
            <a:fld id="{208F719F-79E4-4E3F-BE09-8543F4817A9D}" type="datetime4">
              <a:rPr lang="is-IS" sz="1800" smtClean="0"/>
              <a:pPr algn="ctr"/>
              <a:t>26. ágúst 2025</a:t>
            </a:fld>
            <a:endParaRPr lang="is-IS" sz="1800"/>
          </a:p>
        </p:txBody>
      </p:sp>
      <p:pic>
        <p:nvPicPr>
          <p:cNvPr id="9" name="Picture 8" descr="A picture containing text, posing, office, colorful&#10;&#10;Description automatically generated">
            <a:extLst>
              <a:ext uri="{FF2B5EF4-FFF2-40B4-BE49-F238E27FC236}">
                <a16:creationId xmlns:a16="http://schemas.microsoft.com/office/drawing/2014/main" id="{13F5A34C-5257-27D9-0739-428C529F7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7" y="78684"/>
            <a:ext cx="11886934" cy="46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2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C60E261-4527-4BD7-A80F-279D26C37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" y="0"/>
            <a:ext cx="1217155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2F81E7-E5A9-4008-AA8A-071EC0628A81}"/>
              </a:ext>
            </a:extLst>
          </p:cNvPr>
          <p:cNvSpPr txBox="1">
            <a:spLocks/>
          </p:cNvSpPr>
          <p:nvPr/>
        </p:nvSpPr>
        <p:spPr>
          <a:xfrm>
            <a:off x="740673" y="312661"/>
            <a:ext cx="10168128" cy="1268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cap="none">
                <a:solidFill>
                  <a:schemeClr val="bg1"/>
                </a:solidFill>
              </a:rPr>
              <a:t>Sjúkrahús og </a:t>
            </a:r>
            <a:br>
              <a:rPr lang="en-US" sz="3600" cap="none">
                <a:solidFill>
                  <a:schemeClr val="bg1"/>
                </a:solidFill>
              </a:rPr>
            </a:br>
            <a:r>
              <a:rPr lang="en-US" sz="3600" cap="none">
                <a:solidFill>
                  <a:schemeClr val="bg1"/>
                </a:solidFill>
              </a:rPr>
              <a:t>heilsugæslustöðvar</a:t>
            </a:r>
            <a:endParaRPr lang="en-US" sz="3600" cap="none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BF4F899-171A-4F8B-90D5-FF7870C38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" y="0"/>
            <a:ext cx="121715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A8177-C4CE-49F4-3538-50D1422FCD9D}"/>
              </a:ext>
            </a:extLst>
          </p:cNvPr>
          <p:cNvSpPr txBox="1">
            <a:spLocks/>
          </p:cNvSpPr>
          <p:nvPr/>
        </p:nvSpPr>
        <p:spPr>
          <a:xfrm>
            <a:off x="740673" y="312661"/>
            <a:ext cx="5469627" cy="15136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cap="none">
                <a:solidFill>
                  <a:schemeClr val="bg1"/>
                </a:solidFill>
              </a:rPr>
              <a:t>Sjúkrahús og </a:t>
            </a:r>
            <a:br>
              <a:rPr lang="en-US" sz="3600" cap="none">
                <a:solidFill>
                  <a:schemeClr val="bg1"/>
                </a:solidFill>
              </a:rPr>
            </a:br>
            <a:r>
              <a:rPr lang="en-US" sz="3600" cap="none">
                <a:solidFill>
                  <a:schemeClr val="bg1"/>
                </a:solidFill>
              </a:rPr>
              <a:t>heilsugæslustöðvar</a:t>
            </a:r>
          </a:p>
          <a:p>
            <a:r>
              <a:rPr lang="en-US" sz="2800" b="0" cap="none">
                <a:solidFill>
                  <a:schemeClr val="bg1"/>
                </a:solidFill>
              </a:rPr>
              <a:t>með útibúum</a:t>
            </a:r>
            <a:endParaRPr lang="en-US" sz="2800" cap="none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537A01-033C-A4CA-0EB7-2B6482936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932" y="724687"/>
            <a:ext cx="7946136" cy="59329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2. Stefna og skipulag Landspítala</a:t>
            </a:r>
          </a:p>
        </p:txBody>
      </p:sp>
    </p:spTree>
    <p:extLst>
      <p:ext uri="{BB962C8B-B14F-4D97-AF65-F5344CB8AC3E}">
        <p14:creationId xmlns:p14="http://schemas.microsoft.com/office/powerpoint/2010/main" val="2327073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Hlutverk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Placeholder 6" descr="A building with a staircase and a building with a blue sky&#10;&#10;Description automatically generated with medium confidence">
            <a:extLst>
              <a:ext uri="{FF2B5EF4-FFF2-40B4-BE49-F238E27FC236}">
                <a16:creationId xmlns:a16="http://schemas.microsoft.com/office/drawing/2014/main" id="{4D6FBA30-72DC-7F74-8A8C-8EB7A74A03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r="24819"/>
          <a:stretch/>
        </p:blipFill>
        <p:spPr>
          <a:xfrm>
            <a:off x="6096000" y="1"/>
            <a:ext cx="6096000" cy="6858000"/>
          </a:xfrm>
        </p:spPr>
      </p:pic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2400" b="1" dirty="0" err="1">
                <a:latin typeface="+mj-lt"/>
                <a:ea typeface="+mn-ea"/>
              </a:rPr>
              <a:t>Landspítali</a:t>
            </a:r>
            <a:r>
              <a:rPr lang="en-US" sz="2400" b="1" dirty="0">
                <a:latin typeface="+mj-lt"/>
                <a:ea typeface="+mn-ea"/>
              </a:rPr>
              <a:t> er </a:t>
            </a:r>
            <a:r>
              <a:rPr lang="en-US" sz="2400" b="1" dirty="0" err="1">
                <a:latin typeface="+mj-lt"/>
                <a:ea typeface="+mn-ea"/>
              </a:rPr>
              <a:t>þjóðarsjúkrahús</a:t>
            </a:r>
            <a:r>
              <a:rPr lang="en-US" sz="2400" b="1" dirty="0">
                <a:latin typeface="+mj-lt"/>
                <a:ea typeface="+mn-ea"/>
              </a:rPr>
              <a:t> </a:t>
            </a:r>
            <a:r>
              <a:rPr lang="en-US" sz="2400" b="1" err="1">
                <a:latin typeface="+mj-lt"/>
                <a:ea typeface="+mn-ea"/>
              </a:rPr>
              <a:t>og</a:t>
            </a:r>
            <a:r>
              <a:rPr lang="en-US" sz="2400" b="1">
                <a:latin typeface="+mj-lt"/>
                <a:ea typeface="+mn-ea"/>
              </a:rPr>
              <a:t> háskólasjúkrahús</a:t>
            </a:r>
            <a:endParaRPr lang="en-US" sz="2400" dirty="0">
              <a:latin typeface="+mj-lt"/>
              <a:ea typeface="+mn-ea"/>
            </a:endParaRPr>
          </a:p>
          <a:p>
            <a:pPr marL="3429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 err="1">
                <a:latin typeface="+mj-lt"/>
                <a:ea typeface="+mn-ea"/>
              </a:rPr>
              <a:t>Fjölbreytt</a:t>
            </a:r>
            <a:r>
              <a:rPr lang="en-US" sz="1800" dirty="0">
                <a:latin typeface="+mj-lt"/>
                <a:ea typeface="+mn-ea"/>
              </a:rPr>
              <a:t>, </a:t>
            </a:r>
            <a:r>
              <a:rPr lang="en-US" sz="1800" dirty="0" err="1">
                <a:latin typeface="+mj-lt"/>
                <a:ea typeface="+mn-ea"/>
              </a:rPr>
              <a:t>almenn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og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err="1">
                <a:latin typeface="+mj-lt"/>
                <a:ea typeface="+mn-ea"/>
              </a:rPr>
              <a:t>sérhæfð</a:t>
            </a:r>
            <a:r>
              <a:rPr lang="en-US" sz="1800">
                <a:latin typeface="+mj-lt"/>
                <a:ea typeface="+mn-ea"/>
              </a:rPr>
              <a:t> heilbrigðisþjónusta</a:t>
            </a:r>
            <a:endParaRPr lang="en-US" sz="1800" dirty="0">
              <a:latin typeface="+mj-lt"/>
              <a:ea typeface="+mn-ea"/>
            </a:endParaRPr>
          </a:p>
          <a:p>
            <a:pPr marL="3429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>
                <a:latin typeface="+mj-lt"/>
                <a:ea typeface="+mn-ea"/>
              </a:rPr>
              <a:t>Miðstöð </a:t>
            </a:r>
            <a:r>
              <a:rPr lang="en-US" sz="1800" dirty="0" err="1">
                <a:latin typeface="+mj-lt"/>
                <a:ea typeface="+mn-ea"/>
              </a:rPr>
              <a:t>menntunar</a:t>
            </a:r>
            <a:r>
              <a:rPr lang="en-US" sz="1800" dirty="0">
                <a:latin typeface="+mj-lt"/>
                <a:ea typeface="+mn-ea"/>
              </a:rPr>
              <a:t>, </a:t>
            </a:r>
            <a:r>
              <a:rPr lang="en-US" sz="1800" dirty="0" err="1">
                <a:latin typeface="+mj-lt"/>
                <a:ea typeface="+mn-ea"/>
              </a:rPr>
              <a:t>þjálfunar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og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rannsókna</a:t>
            </a:r>
            <a:r>
              <a:rPr lang="en-US" sz="1800" dirty="0">
                <a:latin typeface="+mj-lt"/>
                <a:ea typeface="+mn-ea"/>
              </a:rPr>
              <a:t> á </a:t>
            </a:r>
            <a:r>
              <a:rPr lang="en-US" sz="1800" err="1">
                <a:latin typeface="+mj-lt"/>
                <a:ea typeface="+mn-ea"/>
              </a:rPr>
              <a:t>sviði</a:t>
            </a:r>
            <a:r>
              <a:rPr lang="en-US" sz="1800">
                <a:latin typeface="+mj-lt"/>
                <a:ea typeface="+mn-ea"/>
              </a:rPr>
              <a:t> heilbrigðisvísinda</a:t>
            </a:r>
            <a:endParaRPr lang="en-US" sz="1800" dirty="0">
              <a:latin typeface="+mj-lt"/>
              <a:ea typeface="+mn-ea"/>
            </a:endParaRPr>
          </a:p>
          <a:p>
            <a:pPr marL="3429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>
                <a:latin typeface="+mj-lt"/>
                <a:ea typeface="+mn-ea"/>
              </a:rPr>
              <a:t>Öryggisnet </a:t>
            </a:r>
            <a:r>
              <a:rPr lang="en-US" sz="1800" dirty="0">
                <a:latin typeface="+mj-lt"/>
                <a:ea typeface="+mn-ea"/>
              </a:rPr>
              <a:t>í </a:t>
            </a:r>
            <a:r>
              <a:rPr lang="en-US" sz="1800" dirty="0" err="1">
                <a:latin typeface="+mj-lt"/>
                <a:ea typeface="+mn-ea"/>
              </a:rPr>
              <a:t>eigu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og</a:t>
            </a:r>
            <a:r>
              <a:rPr lang="en-US" sz="1800" dirty="0">
                <a:latin typeface="+mj-lt"/>
                <a:ea typeface="+mn-ea"/>
              </a:rPr>
              <a:t> í </a:t>
            </a:r>
            <a:r>
              <a:rPr lang="en-US" sz="1800" err="1">
                <a:latin typeface="+mj-lt"/>
                <a:ea typeface="+mn-ea"/>
              </a:rPr>
              <a:t>þágu</a:t>
            </a:r>
            <a:r>
              <a:rPr lang="en-US" sz="1800">
                <a:latin typeface="+mj-lt"/>
                <a:ea typeface="+mn-ea"/>
              </a:rPr>
              <a:t> þjóðar</a:t>
            </a:r>
            <a:endParaRPr lang="en-US" sz="1800" dirty="0">
              <a:latin typeface="+mj-lt"/>
              <a:ea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Gildi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Placeholder 7" descr="A person and person walking up stairs&#10;&#10;Description automatically generated">
            <a:extLst>
              <a:ext uri="{FF2B5EF4-FFF2-40B4-BE49-F238E27FC236}">
                <a16:creationId xmlns:a16="http://schemas.microsoft.com/office/drawing/2014/main" id="{1973C263-E334-C39D-BA8D-EDC971EDD8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r="24977"/>
          <a:stretch/>
        </p:blipFill>
        <p:spPr>
          <a:xfrm>
            <a:off x="6096000" y="1"/>
            <a:ext cx="6096000" cy="6858000"/>
          </a:xfrm>
        </p:spPr>
      </p:pic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>
          <a:xfrm>
            <a:off x="618748" y="1727137"/>
            <a:ext cx="5101015" cy="4867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 err="1">
                <a:ea typeface="+mn-ea"/>
                <a:cs typeface="Arial" panose="020B0604020202020204" pitchFamily="34" charset="0"/>
              </a:rPr>
              <a:t>Umhyggja</a:t>
            </a:r>
            <a:r>
              <a:rPr lang="en-US" b="1" dirty="0">
                <a:ea typeface="+mn-ea"/>
                <a:cs typeface="Arial" panose="020B0604020202020204" pitchFamily="34" charset="0"/>
              </a:rPr>
              <a:t> </a:t>
            </a:r>
          </a:p>
          <a:p>
            <a:pPr marL="0" indent="0" fontAlgn="auto">
              <a:spcBef>
                <a:spcPts val="0"/>
              </a:spcBef>
              <a:spcAft>
                <a:spcPts val="1600"/>
              </a:spcAft>
              <a:buNone/>
              <a:defRPr/>
            </a:pPr>
            <a:r>
              <a:rPr lang="en-US" sz="1800" dirty="0" err="1">
                <a:ea typeface="+mn-ea"/>
                <a:cs typeface="Arial" panose="020B0604020202020204" pitchFamily="34" charset="0"/>
              </a:rPr>
              <a:t>Við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berum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umhyggju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fyrir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sjúklingum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,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aðstandendum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,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samstarfsfólki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og </a:t>
            </a:r>
            <a:r>
              <a:rPr lang="en-US" sz="1800" err="1">
                <a:ea typeface="+mn-ea"/>
                <a:cs typeface="Arial" panose="020B0604020202020204" pitchFamily="34" charset="0"/>
              </a:rPr>
              <a:t>samfélagi</a:t>
            </a:r>
            <a:r>
              <a:rPr lang="en-US" sz="1800">
                <a:ea typeface="+mn-ea"/>
                <a:cs typeface="Arial" panose="020B0604020202020204" pitchFamily="34" charset="0"/>
              </a:rPr>
              <a:t> okkar</a:t>
            </a:r>
            <a:endParaRPr lang="en-US" sz="1800" dirty="0"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 err="1">
                <a:ea typeface="+mn-ea"/>
                <a:cs typeface="Arial" panose="020B0604020202020204" pitchFamily="34" charset="0"/>
              </a:rPr>
              <a:t>Öryggi</a:t>
            </a:r>
            <a:r>
              <a:rPr lang="en-US" b="1" dirty="0">
                <a:ea typeface="+mn-ea"/>
                <a:cs typeface="Arial" panose="020B0604020202020204" pitchFamily="34" charset="0"/>
              </a:rPr>
              <a:t> </a:t>
            </a:r>
          </a:p>
          <a:p>
            <a:pPr marL="0" indent="0" fontAlgn="auto">
              <a:spcBef>
                <a:spcPts val="0"/>
              </a:spcBef>
              <a:spcAft>
                <a:spcPts val="1600"/>
              </a:spcAft>
              <a:buNone/>
              <a:defRPr/>
            </a:pPr>
            <a:r>
              <a:rPr lang="en-US" sz="1800" dirty="0" err="1">
                <a:ea typeface="+mn-ea"/>
                <a:cs typeface="Arial" panose="020B0604020202020204" pitchFamily="34" charset="0"/>
              </a:rPr>
              <a:t>Við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tryggjum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öryggi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sjúklinga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>
                <a:ea typeface="+mn-ea"/>
                <a:cs typeface="Arial" panose="020B0604020202020204" pitchFamily="34" charset="0"/>
              </a:rPr>
              <a:t>og starfsmanna</a:t>
            </a:r>
            <a:endParaRPr lang="en-US" sz="1800" b="1" dirty="0"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 err="1">
                <a:ea typeface="+mn-ea"/>
                <a:cs typeface="Arial" panose="020B0604020202020204" pitchFamily="34" charset="0"/>
              </a:rPr>
              <a:t>Fagmennska</a:t>
            </a:r>
            <a:r>
              <a:rPr lang="en-US" b="1" dirty="0">
                <a:ea typeface="+mn-ea"/>
                <a:cs typeface="Arial" panose="020B0604020202020204" pitchFamily="34" charset="0"/>
              </a:rPr>
              <a:t> </a:t>
            </a:r>
            <a:r>
              <a:rPr lang="en-US" dirty="0">
                <a:ea typeface="+mn-ea"/>
                <a:cs typeface="Arial" panose="020B0604020202020204" pitchFamily="34" charset="0"/>
              </a:rPr>
              <a:t>  </a:t>
            </a:r>
          </a:p>
          <a:p>
            <a:pPr marL="0" indent="0" fontAlgn="auto">
              <a:spcBef>
                <a:spcPts val="0"/>
              </a:spcBef>
              <a:spcAft>
                <a:spcPts val="1600"/>
              </a:spcAft>
              <a:buNone/>
              <a:defRPr/>
            </a:pPr>
            <a:r>
              <a:rPr lang="en-US" sz="1800" dirty="0" err="1">
                <a:ea typeface="+mn-ea"/>
                <a:cs typeface="Arial" panose="020B0604020202020204" pitchFamily="34" charset="0"/>
              </a:rPr>
              <a:t>Við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höfum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fagmennsku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að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leiðarljósi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í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öllum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err="1">
                <a:ea typeface="+mn-ea"/>
                <a:cs typeface="Arial" panose="020B0604020202020204" pitchFamily="34" charset="0"/>
              </a:rPr>
              <a:t>okkar</a:t>
            </a:r>
            <a:r>
              <a:rPr lang="en-US" sz="1800">
                <a:ea typeface="+mn-ea"/>
                <a:cs typeface="Arial" panose="020B0604020202020204" pitchFamily="34" charset="0"/>
              </a:rPr>
              <a:t> störfum</a:t>
            </a:r>
            <a:endParaRPr lang="en-US" sz="1800" b="1" dirty="0"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 err="1">
                <a:ea typeface="+mn-ea"/>
                <a:cs typeface="Arial" panose="020B0604020202020204" pitchFamily="34" charset="0"/>
              </a:rPr>
              <a:t>Framþróun</a:t>
            </a:r>
            <a:endParaRPr lang="en-US" b="1" dirty="0"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dirty="0" err="1">
                <a:ea typeface="+mn-ea"/>
                <a:cs typeface="Arial" panose="020B0604020202020204" pitchFamily="34" charset="0"/>
              </a:rPr>
              <a:t>Við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vinnum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að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stöðugum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umbótum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og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nýtum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gagnreynda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þekkingu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og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viðeigandi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tækni</a:t>
            </a:r>
            <a:endParaRPr lang="en-US" sz="1800" dirty="0"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AE565-8F0C-0D9B-1B21-FC592580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600"/>
              <a:t>Framtíðarsýn</a:t>
            </a:r>
          </a:p>
        </p:txBody>
      </p:sp>
      <p:pic>
        <p:nvPicPr>
          <p:cNvPr id="10" name="Picture Placeholder 9" descr="A person in a lab coat holding a small container&#10;&#10;Description automatically generated">
            <a:extLst>
              <a:ext uri="{FF2B5EF4-FFF2-40B4-BE49-F238E27FC236}">
                <a16:creationId xmlns:a16="http://schemas.microsoft.com/office/drawing/2014/main" id="{306D3C25-94BC-FDBB-906E-E4E292625F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3" r="2605"/>
          <a:stretch/>
        </p:blipFill>
        <p:spPr>
          <a:xfrm>
            <a:off x="6096000" y="1"/>
            <a:ext cx="6096000" cy="6858000"/>
          </a:xfrm>
        </p:spPr>
      </p:pic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>
          <a:xfrm>
            <a:off x="618748" y="1909260"/>
            <a:ext cx="5101015" cy="4708981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is-IS" sz="1800" dirty="0">
                <a:ea typeface="+mn-ea"/>
                <a:cs typeface="Arial" panose="020B0604020202020204" pitchFamily="34" charset="0"/>
              </a:rPr>
              <a:t>Landspítali veitir framúrskarandi heilbrigðisþjónustu í fjölbreyttu og sístækkandi samfélagi og lagar sig að breytilegum þörfum sjúklinga og aðstandenda </a:t>
            </a:r>
            <a:r>
              <a:rPr lang="is-IS" sz="1800">
                <a:ea typeface="+mn-ea"/>
                <a:cs typeface="Arial" panose="020B0604020202020204" pitchFamily="34" charset="0"/>
              </a:rPr>
              <a:t>þeirra.</a:t>
            </a:r>
            <a:endParaRPr lang="is-IS" sz="1800" dirty="0">
              <a:ea typeface="+mn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is-IS" sz="1800" dirty="0">
                <a:ea typeface="+mn-ea"/>
                <a:cs typeface="Arial" panose="020B0604020202020204" pitchFamily="34" charset="0"/>
              </a:rPr>
              <a:t>Landspítali er miðstöð nýsköpunar, vísinda og menntunar á sviði heilbrigðisþjónustu og þróar sífellt nýjar lausnir til að mæta áskorunum </a:t>
            </a:r>
            <a:r>
              <a:rPr lang="is-IS" sz="1800">
                <a:ea typeface="+mn-ea"/>
                <a:cs typeface="Arial" panose="020B0604020202020204" pitchFamily="34" charset="0"/>
              </a:rPr>
              <a:t>samtímans.</a:t>
            </a:r>
            <a:endParaRPr lang="is-IS" sz="1800" dirty="0">
              <a:ea typeface="+mn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is-IS" sz="1800" dirty="0">
                <a:ea typeface="+mn-ea"/>
                <a:cs typeface="Arial" panose="020B0604020202020204" pitchFamily="34" charset="0"/>
              </a:rPr>
              <a:t>Landspítali er eftirsóknarverður vinnustaður sem laðar til sín og heldur í hæft starfsfólk á öllum starfssviðum </a:t>
            </a:r>
            <a:r>
              <a:rPr lang="is-IS" sz="1800">
                <a:ea typeface="+mn-ea"/>
                <a:cs typeface="Arial" panose="020B0604020202020204" pitchFamily="34" charset="0"/>
              </a:rPr>
              <a:t>spítalans.</a:t>
            </a:r>
            <a:endParaRPr lang="is-IS" sz="1800" dirty="0">
              <a:ea typeface="+mn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is-IS" sz="1800" dirty="0">
                <a:ea typeface="+mn-ea"/>
                <a:cs typeface="Arial" panose="020B0604020202020204" pitchFamily="34" charset="0"/>
              </a:rPr>
              <a:t>Landspítali hefur aðbúnað, fjármögnun og stuðning til að geta sinnt hlutverki sínu með </a:t>
            </a:r>
            <a:r>
              <a:rPr lang="is-IS" sz="1800">
                <a:ea typeface="+mn-ea"/>
                <a:cs typeface="Arial" panose="020B0604020202020204" pitchFamily="34" charset="0"/>
              </a:rPr>
              <a:t>sóma.</a:t>
            </a:r>
            <a:endParaRPr lang="is-IS" sz="1800" dirty="0"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B3A9814-05D0-4C3B-B359-37A863486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7" y="677228"/>
            <a:ext cx="8478387" cy="599384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739D4E2-C9CE-1395-4FE7-5D883AFBA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335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3. Þjónusta við sjúklinga</a:t>
            </a:r>
          </a:p>
        </p:txBody>
      </p:sp>
    </p:spTree>
    <p:extLst>
      <p:ext uri="{BB962C8B-B14F-4D97-AF65-F5344CB8AC3E}">
        <p14:creationId xmlns:p14="http://schemas.microsoft.com/office/powerpoint/2010/main" val="2002180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1053296"/>
            <a:ext cx="5088654" cy="673842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Yfirlit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kynningar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Placeholder 8" descr="A building with trees and bushes&#10;&#10;Description automatically generated">
            <a:extLst>
              <a:ext uri="{FF2B5EF4-FFF2-40B4-BE49-F238E27FC236}">
                <a16:creationId xmlns:a16="http://schemas.microsoft.com/office/drawing/2014/main" id="{A0CC287F-A9A7-24EF-1744-8166785962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8" r="29822"/>
          <a:stretch/>
        </p:blipFill>
        <p:spPr>
          <a:xfrm>
            <a:off x="6472238" y="0"/>
            <a:ext cx="5719762" cy="68580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F5C026-9C47-79B2-9DE8-DEAE34132E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8" y="1989138"/>
            <a:ext cx="5284341" cy="4032250"/>
          </a:xfrm>
        </p:spPr>
        <p:txBody>
          <a:bodyPr>
            <a:normAutofit fontScale="92500" lnSpcReduction="1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/>
              <a:t>Íslenska heilbrigðiskerfið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Stefna og skipulag Landspítala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Þjónusta við sjúklinga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Gæðavísar Landspítala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Rekstur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Mannauður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Menntun og vísindi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Nokkrir áfangar úr sögu Landspítala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Nýbyggingar við Landspítala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93914"/>
            <a:ext cx="10896600" cy="8534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dirty="0" err="1">
                <a:ea typeface="+mj-ea"/>
              </a:rPr>
              <a:t>Þriðjungur</a:t>
            </a:r>
            <a:r>
              <a:rPr lang="en-US" dirty="0">
                <a:ea typeface="+mj-ea"/>
              </a:rPr>
              <a:t> </a:t>
            </a:r>
            <a:r>
              <a:rPr lang="en-US" dirty="0" err="1">
                <a:ea typeface="+mj-ea"/>
              </a:rPr>
              <a:t>allra</a:t>
            </a:r>
            <a:r>
              <a:rPr lang="en-US" dirty="0">
                <a:ea typeface="+mj-ea"/>
              </a:rPr>
              <a:t> </a:t>
            </a:r>
            <a:r>
              <a:rPr lang="en-US" dirty="0" err="1">
                <a:ea typeface="+mj-ea"/>
              </a:rPr>
              <a:t>landsmanna</a:t>
            </a:r>
            <a:r>
              <a:rPr lang="en-US" dirty="0">
                <a:ea typeface="+mj-ea"/>
              </a:rPr>
              <a:t> </a:t>
            </a:r>
            <a:br>
              <a:rPr lang="en-US" dirty="0">
                <a:ea typeface="+mj-ea"/>
              </a:rPr>
            </a:br>
            <a:r>
              <a:rPr lang="en-US" dirty="0" err="1">
                <a:ea typeface="+mj-ea"/>
              </a:rPr>
              <a:t>leitar</a:t>
            </a:r>
            <a:r>
              <a:rPr lang="en-US" dirty="0">
                <a:ea typeface="+mj-ea"/>
              </a:rPr>
              <a:t> </a:t>
            </a:r>
            <a:r>
              <a:rPr lang="en-US" dirty="0" err="1">
                <a:ea typeface="+mj-ea"/>
              </a:rPr>
              <a:t>árlega</a:t>
            </a:r>
            <a:r>
              <a:rPr lang="en-US" dirty="0">
                <a:ea typeface="+mj-ea"/>
              </a:rPr>
              <a:t> </a:t>
            </a:r>
            <a:r>
              <a:rPr lang="en-US" dirty="0" err="1">
                <a:ea typeface="+mj-ea"/>
              </a:rPr>
              <a:t>til</a:t>
            </a:r>
            <a:r>
              <a:rPr lang="en-US" dirty="0">
                <a:ea typeface="+mj-ea"/>
              </a:rPr>
              <a:t> </a:t>
            </a:r>
            <a:r>
              <a:rPr lang="en-US" dirty="0" err="1">
                <a:ea typeface="+mj-ea"/>
              </a:rPr>
              <a:t>Landspítala</a:t>
            </a:r>
            <a:endParaRPr lang="en-US" dirty="0">
              <a:ea typeface="+mj-ea"/>
            </a:endParaRP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9CFC74D0-122A-400F-951F-C0F79D6C4487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500981" y="2231195"/>
          <a:ext cx="9190038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/>
          <p:nvPr/>
        </p:nvSpPr>
        <p:spPr>
          <a:xfrm>
            <a:off x="378823" y="1536290"/>
            <a:ext cx="4256236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1" name="Google Shape;311;p27" descr="Capture4.JPG"/>
          <p:cNvPicPr preferRelativeResize="0"/>
          <p:nvPr/>
        </p:nvPicPr>
        <p:blipFill rotWithShape="1">
          <a:blip r:embed="rId3"/>
          <a:srcRect l="4956" t="-2" r="35409"/>
          <a:stretch/>
        </p:blipFill>
        <p:spPr>
          <a:xfrm>
            <a:off x="4399370" y="0"/>
            <a:ext cx="7792630" cy="6858000"/>
          </a:xfrm>
          <a:prstGeom prst="rect">
            <a:avLst/>
          </a:prstGeom>
          <a:noFill/>
          <a:effectLst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305654-CF0C-53C3-2FA5-A6A78770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600"/>
              <a:t>Landspítali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5D5C89-F9EF-E2A0-52D6-21C1D194B9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9" y="1989138"/>
            <a:ext cx="3467730" cy="3610550"/>
          </a:xfrm>
        </p:spPr>
        <p:txBody>
          <a:bodyPr wrap="square">
            <a:noAutofit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Um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6.600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starfsmenn og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2.000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nemendur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í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100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byggingum 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á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stöðum á höfuðborgarsvæðinu</a:t>
            </a:r>
            <a:endParaRPr lang="en-US"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9FE87-F927-4748-8232-5CF0A310F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err="1">
                <a:latin typeface="+mj-lt"/>
                <a:ea typeface="+mj-ea"/>
                <a:cs typeface="+mj-cs"/>
              </a:rPr>
              <a:t>Árið</a:t>
            </a:r>
            <a:r>
              <a:rPr lang="en-US" sz="3600" kern="1200">
                <a:latin typeface="+mj-lt"/>
                <a:ea typeface="+mj-ea"/>
                <a:cs typeface="+mj-cs"/>
              </a:rPr>
              <a:t> 2024 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á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landspítala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3AF4307B-922B-92DE-49C8-0EF9E16F4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8"/>
          <a:stretch>
            <a:fillRect/>
          </a:stretch>
        </p:blipFill>
        <p:spPr>
          <a:xfrm>
            <a:off x="0" y="1791854"/>
            <a:ext cx="12192000" cy="50661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42949" y="1989139"/>
            <a:ext cx="10785022" cy="4341324"/>
          </a:xfrm>
        </p:spPr>
        <p:txBody>
          <a:bodyPr wrap="square" numCol="2" spcCol="360000">
            <a:noAutofit/>
          </a:bodyPr>
          <a:lstStyle/>
          <a:p>
            <a:pPr marL="0" indent="0">
              <a:lnSpc>
                <a:spcPts val="3000"/>
              </a:lnSpc>
              <a:spcBef>
                <a:spcPts val="600"/>
              </a:spcBef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630</a:t>
            </a:r>
            <a:r>
              <a:rPr lang="is-IS" sz="180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sjúklingar á legudeildum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2.277</a:t>
            </a:r>
            <a:r>
              <a:rPr lang="is-IS" sz="1800">
                <a:cs typeface="Arial" panose="020B0604020202020204" pitchFamily="34" charset="0"/>
              </a:rPr>
              <a:t> komur, símtöl og fjarþjónusta á dag- og göngudeildum</a:t>
            </a:r>
            <a:endParaRPr lang="is-IS" sz="1800">
              <a:solidFill>
                <a:srgbClr val="00529C"/>
              </a:solidFill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9.790</a:t>
            </a:r>
            <a:r>
              <a:rPr lang="is-IS" sz="1800">
                <a:cs typeface="Arial" panose="020B0604020202020204" pitchFamily="34" charset="0"/>
              </a:rPr>
              <a:t> rannsóknir á rannsóknarsviði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477</a:t>
            </a:r>
            <a:r>
              <a:rPr lang="is-IS" sz="1800">
                <a:cs typeface="Arial" panose="020B0604020202020204" pitchFamily="34" charset="0"/>
              </a:rPr>
              <a:t> sjúklingar fá meðferð hjá sjúkra- og iðjuþjálfum 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259</a:t>
            </a:r>
            <a:r>
              <a:rPr lang="is-IS" sz="1800">
                <a:cs typeface="Arial" panose="020B0604020202020204" pitchFamily="34" charset="0"/>
              </a:rPr>
              <a:t> sjúklingar koma á slysa- og bráðamóttökur 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73</a:t>
            </a:r>
            <a:r>
              <a:rPr lang="is-IS" sz="180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nýir sjúklingar leggjast inn á legudeildir 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40</a:t>
            </a:r>
            <a:r>
              <a:rPr lang="is-IS" sz="180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sjúklingar fara í skurðaðgerðir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9</a:t>
            </a:r>
            <a:r>
              <a:rPr lang="is-IS" sz="1800">
                <a:cs typeface="Arial" panose="020B0604020202020204" pitchFamily="34" charset="0"/>
              </a:rPr>
              <a:t> börn fæðast</a:t>
            </a:r>
            <a:endParaRPr lang="is-IS" sz="1800">
              <a:solidFill>
                <a:srgbClr val="00529C"/>
              </a:solidFill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221</a:t>
            </a:r>
            <a:r>
              <a:rPr lang="is-IS" sz="180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komur, símtöl og fjarþjónusta á göngudeildum og bráðamóttöku geðsviðs 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44</a:t>
            </a:r>
            <a:r>
              <a:rPr lang="is-IS" sz="1800">
                <a:solidFill>
                  <a:srgbClr val="00529C"/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börn koma á bráðamóttöku barna </a:t>
            </a:r>
            <a:endParaRPr lang="is-IS" sz="1800">
              <a:solidFill>
                <a:srgbClr val="00529C"/>
              </a:solidFill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7</a:t>
            </a:r>
            <a:r>
              <a:rPr lang="is-IS" sz="1800">
                <a:cs typeface="Arial" panose="020B0604020202020204" pitchFamily="34" charset="0"/>
              </a:rPr>
              <a:t> hjartaþræðingar á þræðingarstofu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33</a:t>
            </a:r>
            <a:r>
              <a:rPr lang="is-IS" sz="1800">
                <a:solidFill>
                  <a:srgbClr val="00529C"/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sjúklingur kemur í blóðskilun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12</a:t>
            </a:r>
            <a:r>
              <a:rPr lang="is-IS" sz="1800">
                <a:cs typeface="Arial" panose="020B0604020202020204" pitchFamily="34" charset="0"/>
              </a:rPr>
              <a:t> sjúklingar á gjörgæslu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3.700</a:t>
            </a:r>
            <a:r>
              <a:rPr lang="is-IS" sz="180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starfsmenn í vinnu</a:t>
            </a:r>
            <a:endParaRPr lang="is-IS" sz="1800">
              <a:highlight>
                <a:srgbClr val="FFFF00"/>
              </a:highlight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5,7</a:t>
            </a:r>
            <a:r>
              <a:rPr lang="is-IS" sz="1800">
                <a:solidFill>
                  <a:srgbClr val="00529C"/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tonn af úrgangi falla til úr almennum rekstri 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>
                <a:cs typeface="Arial" panose="020B0604020202020204" pitchFamily="34" charset="0"/>
              </a:rPr>
              <a:t>Rafmagnsnotkun samsvarar notkun </a:t>
            </a: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4.330</a:t>
            </a:r>
            <a:r>
              <a:rPr lang="is-IS" sz="1800">
                <a:solidFill>
                  <a:srgbClr val="00529C"/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heimila</a:t>
            </a:r>
            <a:endParaRPr lang="is-IS" sz="1800" dirty="0"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54806C-6DF8-83B0-503A-EF47BF60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tabLst>
                <a:tab pos="5648325" algn="l"/>
              </a:tabLst>
            </a:pPr>
            <a:r>
              <a:rPr lang="en-US" sz="3600" kern="1200">
                <a:latin typeface="+mj-lt"/>
                <a:ea typeface="+mj-ea"/>
                <a:cs typeface="+mj-cs"/>
              </a:rPr>
              <a:t>Dagur á Landspítala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F23D2F-71ED-50EE-871C-D4F8E207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018245"/>
            <a:ext cx="10979604" cy="85341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s-IS"/>
              <a:t>Covid-19 á Landspítala</a:t>
            </a:r>
            <a:br>
              <a:rPr lang="is-IS"/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  <a:sym typeface="Arial"/>
              </a:rPr>
              <a:t>Mikill samdráttur í starfsemi vegna sóttvarnarreglna - Mikill viðbúnaður og vinnuálag</a:t>
            </a:r>
            <a:endParaRPr lang="is-IS" sz="2000" b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3A8FF-B4CB-0324-BB30-AAD4D0A12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2170113"/>
            <a:ext cx="10896600" cy="3468687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Frá upphafi faraldurs í febrúar 2020 til ársloka 2022</a:t>
            </a:r>
            <a:r>
              <a:rPr lang="en-US" sz="200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:</a:t>
            </a:r>
          </a:p>
          <a:p>
            <a:pPr marL="465138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82% landsmanna bólusettir  - um 200 þús. COVID-19 staðfest smit (endursmit meðtalin)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465138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  <a:sym typeface="Arial"/>
              </a:rPr>
              <a:t>Um 2.000 COVID-19 legur á spítalanum, þar af 111 andlát</a:t>
            </a:r>
          </a:p>
          <a:p>
            <a:pPr marL="465138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Toppur 18. mars 2022, 85 manns inniliggjandi</a:t>
            </a:r>
          </a:p>
          <a:p>
            <a:pPr marL="465138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Mikil veikindi starfsmanna fyrstu 4 mánuði ársins 2022</a:t>
            </a:r>
            <a:r>
              <a:rPr lang="en-US" sz="160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 </a:t>
            </a:r>
          </a:p>
          <a:p>
            <a:pPr marL="465138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>
              <a:solidFill>
                <a:prstClr val="black"/>
              </a:solidFill>
              <a:cs typeface="Arial" panose="020B0604020202020204" pitchFamily="34" charset="0"/>
              <a:sym typeface="Arial"/>
            </a:endParaRPr>
          </a:p>
          <a:p>
            <a:pPr marL="0" lvl="1" indent="0" fontAlgn="base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b="1" u="sng">
                <a:solidFill>
                  <a:schemeClr val="tx2"/>
                </a:solidFill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Hér</a:t>
            </a:r>
            <a:r>
              <a:rPr lang="en-US" sz="160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 má nálgast nánari upplýsingar um Covid-19 á Landspítala</a:t>
            </a:r>
          </a:p>
        </p:txBody>
      </p:sp>
    </p:spTree>
    <p:extLst>
      <p:ext uri="{BB962C8B-B14F-4D97-AF65-F5344CB8AC3E}">
        <p14:creationId xmlns:p14="http://schemas.microsoft.com/office/powerpoint/2010/main" val="35106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A50595-E179-6E6D-C019-F54C06544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1" y="1817985"/>
            <a:ext cx="8428762" cy="4764083"/>
          </a:xfrm>
          <a:prstGeom prst="rect">
            <a:avLst/>
          </a:prstGeom>
        </p:spPr>
      </p:pic>
      <p:sp>
        <p:nvSpPr>
          <p:cNvPr id="3" name="Title 8"/>
          <p:cNvSpPr txBox="1">
            <a:spLocks/>
          </p:cNvSpPr>
          <p:nvPr/>
        </p:nvSpPr>
        <p:spPr>
          <a:xfrm>
            <a:off x="847256" y="3701886"/>
            <a:ext cx="4999883" cy="26779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algn="ctr"/>
            <a:endParaRPr lang="is-IS" sz="1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5523" y="181798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9A3111-E876-9DB3-E4AE-5FC5D6CF6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Búseta sjúklinga Landspítala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2341B2-C4AF-44A0-C2C3-91E55F155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3" y="1989138"/>
            <a:ext cx="2911928" cy="4506912"/>
          </a:xfrm>
        </p:spPr>
        <p:txBody>
          <a:bodyPr>
            <a:noAutofit/>
          </a:bodyPr>
          <a:lstStyle/>
          <a:p>
            <a:r>
              <a:rPr kumimoji="0" lang="is-IS" sz="1800" i="0" u="none" strike="noStrike" kern="1200" spc="0" normalizeH="0" baseline="0" noProof="0">
                <a:ln>
                  <a:noFill/>
                </a:ln>
                <a:effectLst/>
                <a:uLnTx/>
                <a:uFillTx/>
                <a:ea typeface="MS PGothic" pitchFamily="34" charset="-128"/>
                <a:cs typeface="+mj-cs"/>
              </a:rPr>
              <a:t>Fjöldi sem kom einu sinni eða oftar árið 2024 </a:t>
            </a:r>
            <a:r>
              <a:rPr lang="is-IS" sz="1800">
                <a:cs typeface="+mj-cs"/>
              </a:rPr>
              <a:t>skipt eftir heilbrigðisumdæmum. </a:t>
            </a:r>
          </a:p>
          <a:p>
            <a:r>
              <a:rPr lang="is-IS" sz="1800">
                <a:cs typeface="+mj-cs"/>
              </a:rPr>
              <a:t>Fyrri talan í töflum sýnir fjölda einstaklinga sem komu á Landspítala en seinni talan segir hve stór hluti íbúa í heilbrigðis-</a:t>
            </a:r>
            <a:br>
              <a:rPr lang="is-IS" sz="1800">
                <a:cs typeface="+mj-cs"/>
              </a:rPr>
            </a:br>
            <a:r>
              <a:rPr lang="is-IS" sz="1800">
                <a:cs typeface="+mj-cs"/>
              </a:rPr>
              <a:t>umdæminu fékk þjónustu á Landspítala.</a:t>
            </a:r>
          </a:p>
          <a:p>
            <a:r>
              <a:rPr lang="is-IS" sz="1800">
                <a:cs typeface="+mj-cs"/>
              </a:rPr>
              <a:t>Hlutfallstala fæðinga er miðuð við konur á aldrinum 18 til 45 ára sem voru búsettar í umdæminu.</a:t>
            </a:r>
            <a:endParaRPr lang="is-IS" sz="1800" dirty="0"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34276-DCF4-FF03-1605-0D501F6877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5" t="2689" r="1142" b="1168"/>
          <a:stretch>
            <a:fillRect/>
          </a:stretch>
        </p:blipFill>
        <p:spPr>
          <a:xfrm>
            <a:off x="962024" y="1504950"/>
            <a:ext cx="10096501" cy="5153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37269"/>
            <a:ext cx="10896600" cy="881171"/>
          </a:xfrm>
        </p:spPr>
        <p:txBody>
          <a:bodyPr anchor="t"/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is-IS" sz="2800"/>
              <a:t>Meginþorri lega á Landspítala 2024 var hjá 50 ára og eldri</a:t>
            </a:r>
            <a:br>
              <a:rPr lang="is-IS" sz="2800"/>
            </a:br>
            <a:r>
              <a:rPr lang="is-IS" sz="1600" b="0">
                <a:solidFill>
                  <a:schemeClr val="tx1"/>
                </a:solidFill>
              </a:rPr>
              <a:t>(Legur tengdar meðgöngu og fæðingu undanskildar)</a:t>
            </a:r>
            <a:endParaRPr lang="en-US" sz="16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4E5492-80E2-2C11-76DB-5CF1DBEE5F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2" t="1284" r="1107" b="1558"/>
          <a:stretch>
            <a:fillRect/>
          </a:stretch>
        </p:blipFill>
        <p:spPr>
          <a:xfrm>
            <a:off x="923635" y="1884218"/>
            <a:ext cx="9845964" cy="48952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200"/>
              <a:t>Fjöldi lega eftir yfirsjúkdómaflokkum DRG-kerfis </a:t>
            </a:r>
            <a:r>
              <a:rPr lang="is-IS" sz="1600" b="0">
                <a:solidFill>
                  <a:schemeClr val="tx1"/>
                </a:solidFill>
              </a:rPr>
              <a:t>(Diagnosis related groups) </a:t>
            </a:r>
            <a:endParaRPr lang="en-US" sz="16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016000"/>
            <a:ext cx="4522520" cy="1283854"/>
          </a:xfrm>
        </p:spPr>
        <p:txBody>
          <a:bodyPr anchor="t"/>
          <a:lstStyle/>
          <a:p>
            <a:pPr>
              <a:lnSpc>
                <a:spcPts val="3200"/>
              </a:lnSpc>
            </a:pPr>
            <a:r>
              <a:rPr lang="en-US" sz="3200"/>
              <a:t>Meðallegutími sjúklinga (dagar)</a:t>
            </a:r>
            <a:br>
              <a:rPr lang="is-IS" sz="3200"/>
            </a:br>
            <a:r>
              <a:rPr lang="en-US" sz="2000" b="0">
                <a:solidFill>
                  <a:schemeClr val="tx1"/>
                </a:solidFill>
                <a:ea typeface="+mj-ea"/>
              </a:rPr>
              <a:t>(legur &lt; 30 dagar</a:t>
            </a:r>
            <a:endParaRPr lang="is-IS" sz="2000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person in blue scrubs holding a tray&#10;&#10;Description automatically generated">
            <a:extLst>
              <a:ext uri="{FF2B5EF4-FFF2-40B4-BE49-F238E27FC236}">
                <a16:creationId xmlns:a16="http://schemas.microsoft.com/office/drawing/2014/main" id="{F7702B4B-384E-6F67-0A46-E39CEC7A79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1D20F68-F78B-2160-0FA0-C28BD6EF26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1254821"/>
              </p:ext>
            </p:extLst>
          </p:nvPr>
        </p:nvGraphicFramePr>
        <p:xfrm>
          <a:off x="450850" y="2657476"/>
          <a:ext cx="5383475" cy="3795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2897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96464-7005-6525-D5B6-E1F9AD55F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AE582E1-EB1F-2FE7-B4EC-F1FF133D0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016000"/>
            <a:ext cx="4522520" cy="757382"/>
          </a:xfrm>
        </p:spPr>
        <p:txBody>
          <a:bodyPr anchor="b"/>
          <a:lstStyle/>
          <a:p>
            <a:pPr>
              <a:lnSpc>
                <a:spcPts val="3200"/>
              </a:lnSpc>
            </a:pPr>
            <a:r>
              <a:rPr lang="en-US" sz="3200"/>
              <a:t>Rúmafjöldi í árslok</a:t>
            </a:r>
            <a:endParaRPr lang="is-IS" sz="2000" b="0">
              <a:solidFill>
                <a:schemeClr val="tx1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13CB76C-6335-182D-1633-9BD7F58435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2231581"/>
              </p:ext>
            </p:extLst>
          </p:nvPr>
        </p:nvGraphicFramePr>
        <p:xfrm>
          <a:off x="450850" y="1874982"/>
          <a:ext cx="5383475" cy="4577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Placeholder 9" descr="A person in a hospital bed&#10;&#10;AI-generated content may be incorrect.">
            <a:extLst>
              <a:ext uri="{FF2B5EF4-FFF2-40B4-BE49-F238E27FC236}">
                <a16:creationId xmlns:a16="http://schemas.microsoft.com/office/drawing/2014/main" id="{310A5F63-E600-041E-137B-9902E8D9E8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342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1. Íslenska heilbrigðiskerfið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942108"/>
            <a:ext cx="5088654" cy="785029"/>
          </a:xfrm>
        </p:spPr>
        <p:txBody>
          <a:bodyPr anchor="b"/>
          <a:lstStyle/>
          <a:p>
            <a:pPr>
              <a:lnSpc>
                <a:spcPct val="100000"/>
              </a:lnSpc>
              <a:tabLst>
                <a:tab pos="7440613" algn="l"/>
              </a:tabLst>
            </a:pPr>
            <a:r>
              <a:rPr lang="en-US" sz="3200"/>
              <a:t>Skurðaðgerðir</a:t>
            </a:r>
            <a:endParaRPr lang="is-IS" sz="3200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group of people wearing surgical gowns and gloves&#10;&#10;Description automatically generated">
            <a:extLst>
              <a:ext uri="{FF2B5EF4-FFF2-40B4-BE49-F238E27FC236}">
                <a16:creationId xmlns:a16="http://schemas.microsoft.com/office/drawing/2014/main" id="{9A2E751C-C63E-1ED3-4670-2260087124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B02AE0-85C7-5831-28B3-2DBBF01CF7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9685204"/>
              </p:ext>
            </p:extLst>
          </p:nvPr>
        </p:nvGraphicFramePr>
        <p:xfrm>
          <a:off x="631371" y="2000250"/>
          <a:ext cx="5088654" cy="443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9343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9D0610-4B61-9BC5-4DD7-258F6BD8B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en-US" sz="3200"/>
              <a:t>Komur á bráðamóttökur</a:t>
            </a:r>
            <a:endParaRPr lang="is-IS" sz="3200"/>
          </a:p>
        </p:txBody>
      </p:sp>
      <p:pic>
        <p:nvPicPr>
          <p:cNvPr id="8" name="Picture Placeholder 7" descr="A group of medical personnel in a hospital hallway&#10;&#10;Description automatically generated">
            <a:extLst>
              <a:ext uri="{FF2B5EF4-FFF2-40B4-BE49-F238E27FC236}">
                <a16:creationId xmlns:a16="http://schemas.microsoft.com/office/drawing/2014/main" id="{63D5E900-15D7-34CF-88F9-52802CAFD2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A71AD25-4EEE-DF14-05C8-10FB1166C238}"/>
              </a:ext>
            </a:extLst>
          </p:cNvPr>
          <p:cNvGraphicFramePr/>
          <p:nvPr/>
        </p:nvGraphicFramePr>
        <p:xfrm>
          <a:off x="488950" y="2133600"/>
          <a:ext cx="5231075" cy="464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01670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92686"/>
            <a:ext cx="4864265" cy="889868"/>
          </a:xfrm>
        </p:spPr>
        <p:txBody>
          <a:bodyPr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Yfir 70% fæðinga á Íslandi eru á Landspítala</a:t>
            </a:r>
            <a:endParaRPr lang="is-IS" sz="3200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person using a device to check the back of a pregnant person&#10;&#10;Description automatically generated">
            <a:extLst>
              <a:ext uri="{FF2B5EF4-FFF2-40B4-BE49-F238E27FC236}">
                <a16:creationId xmlns:a16="http://schemas.microsoft.com/office/drawing/2014/main" id="{6FAB71A5-9A4C-0CFE-F174-3F768E2514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DA32C38-FF25-874B-846A-932200E9D7ED}"/>
              </a:ext>
            </a:extLst>
          </p:cNvPr>
          <p:cNvGraphicFramePr/>
          <p:nvPr/>
        </p:nvGraphicFramePr>
        <p:xfrm>
          <a:off x="488950" y="2133600"/>
          <a:ext cx="5231075" cy="464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5327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0C373-72EA-EBAC-345E-13AC385C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6011317-E76C-C126-CF49-5F48E279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911158"/>
            <a:ext cx="5088654" cy="889868"/>
          </a:xfrm>
        </p:spPr>
        <p:txBody>
          <a:bodyPr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Hlutfall endurinnlagna innan 30 daga frá útskrift</a:t>
            </a:r>
            <a:endParaRPr lang="is-IS" sz="3200" b="0">
              <a:solidFill>
                <a:schemeClr val="tx1"/>
              </a:solidFill>
            </a:endParaRPr>
          </a:p>
        </p:txBody>
      </p:sp>
      <p:pic>
        <p:nvPicPr>
          <p:cNvPr id="7" name="Picture Placeholder 6" descr="A close-up of a few medical professionals&#10;&#10;AI-generated content may be incorrect.">
            <a:extLst>
              <a:ext uri="{FF2B5EF4-FFF2-40B4-BE49-F238E27FC236}">
                <a16:creationId xmlns:a16="http://schemas.microsoft.com/office/drawing/2014/main" id="{44B39C74-0C71-9A5F-00A4-75968AF208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20398"/>
          <a:stretch/>
        </p:blipFill>
        <p:spPr/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6E10C5C-E7E4-1A1B-F9F7-EB0E6AC6BF29}"/>
              </a:ext>
            </a:extLst>
          </p:cNvPr>
          <p:cNvGraphicFramePr/>
          <p:nvPr/>
        </p:nvGraphicFramePr>
        <p:xfrm>
          <a:off x="488950" y="2133600"/>
          <a:ext cx="5231075" cy="464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6633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0C20D-CCC6-25E3-7C3C-977CEC1B7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592B1EC-1C2A-09EB-5CF5-76B23831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080655"/>
            <a:ext cx="3949865" cy="978990"/>
          </a:xfrm>
        </p:spPr>
        <p:txBody>
          <a:bodyPr anchor="t"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Hlutfall andláta í legu af öllum legum</a:t>
            </a:r>
            <a:endParaRPr lang="is-IS" sz="3200" b="0">
              <a:solidFill>
                <a:schemeClr val="tx1"/>
              </a:solidFill>
            </a:endParaRPr>
          </a:p>
        </p:txBody>
      </p:sp>
      <p:pic>
        <p:nvPicPr>
          <p:cNvPr id="6" name="Picture Placeholder 5" descr="A building with a crane behind it&#10;&#10;AI-generated content may be incorrect.">
            <a:extLst>
              <a:ext uri="{FF2B5EF4-FFF2-40B4-BE49-F238E27FC236}">
                <a16:creationId xmlns:a16="http://schemas.microsoft.com/office/drawing/2014/main" id="{8444E2C9-38F1-FB47-F745-F3E8D084FB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20398"/>
          <a:stretch/>
        </p:blipFill>
        <p:spPr/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8A32A08-5BFD-AA92-C3D9-59B6C551D0E9}"/>
              </a:ext>
            </a:extLst>
          </p:cNvPr>
          <p:cNvGraphicFramePr/>
          <p:nvPr/>
        </p:nvGraphicFramePr>
        <p:xfrm>
          <a:off x="488950" y="2409825"/>
          <a:ext cx="5231075" cy="436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3503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2536E-2C99-FE36-C807-DADA796D3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A47739D-B707-723C-8A29-FA0FFD38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077413"/>
            <a:ext cx="5088654" cy="889868"/>
          </a:xfrm>
        </p:spPr>
        <p:txBody>
          <a:bodyPr anchor="t"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Tíðni andláta innan 30 daga frá útskrift á hverja 1.000 legusjúklinga</a:t>
            </a:r>
            <a:endParaRPr lang="is-IS" sz="3200" b="0">
              <a:solidFill>
                <a:schemeClr val="tx1"/>
              </a:solidFill>
            </a:endParaRPr>
          </a:p>
        </p:txBody>
      </p:sp>
      <p:pic>
        <p:nvPicPr>
          <p:cNvPr id="6" name="Picture Placeholder 5" descr="A nurse helping an old person in a hospital hallway&#10;&#10;AI-generated content may be incorrect.">
            <a:extLst>
              <a:ext uri="{FF2B5EF4-FFF2-40B4-BE49-F238E27FC236}">
                <a16:creationId xmlns:a16="http://schemas.microsoft.com/office/drawing/2014/main" id="{35EDA171-FDFB-9CCE-C80E-4247CE797F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20398"/>
          <a:stretch/>
        </p:blipFill>
        <p:spPr/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32D1D63-A07B-4742-C48B-AFFB9C07ECCF}"/>
              </a:ext>
            </a:extLst>
          </p:cNvPr>
          <p:cNvGraphicFramePr/>
          <p:nvPr/>
        </p:nvGraphicFramePr>
        <p:xfrm>
          <a:off x="488950" y="2409825"/>
          <a:ext cx="5231075" cy="436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83009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9B329-7F11-EF36-EE7A-456F57CF0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in a hospital bed&#10;&#10;AI-generated content may be incorrect.">
            <a:extLst>
              <a:ext uri="{FF2B5EF4-FFF2-40B4-BE49-F238E27FC236}">
                <a16:creationId xmlns:a16="http://schemas.microsoft.com/office/drawing/2014/main" id="{309E3A89-B6AB-731F-73C6-F3CE2B499E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8E6A44C-D44D-6B18-53A6-B9F6594C12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6429785"/>
              </p:ext>
            </p:extLst>
          </p:nvPr>
        </p:nvGraphicFramePr>
        <p:xfrm>
          <a:off x="552451" y="1276349"/>
          <a:ext cx="5210174" cy="5142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6352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322F5-45B7-630F-141A-E2367687A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11CF8097-D638-15BE-AE7B-903F1B55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068176"/>
            <a:ext cx="5088654" cy="889868"/>
          </a:xfrm>
        </p:spPr>
        <p:txBody>
          <a:bodyPr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Fjöldi sjúklinga á hvert stöðugildi hjúkrunarfræðings</a:t>
            </a:r>
            <a:endParaRPr lang="is-IS" sz="3200" b="0">
              <a:solidFill>
                <a:schemeClr val="tx1"/>
              </a:solidFill>
            </a:endParaRPr>
          </a:p>
        </p:txBody>
      </p:sp>
      <p:pic>
        <p:nvPicPr>
          <p:cNvPr id="7" name="Picture Placeholder 6" descr="A group of nurses in a hallway&#10;&#10;AI-generated content may be incorrect.">
            <a:extLst>
              <a:ext uri="{FF2B5EF4-FFF2-40B4-BE49-F238E27FC236}">
                <a16:creationId xmlns:a16="http://schemas.microsoft.com/office/drawing/2014/main" id="{177FEBA5-FB06-5197-D2EB-50F2DCCFD6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C27B683-A46A-2FC1-33CF-59C146C642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48743"/>
              </p:ext>
            </p:extLst>
          </p:nvPr>
        </p:nvGraphicFramePr>
        <p:xfrm>
          <a:off x="488950" y="2170545"/>
          <a:ext cx="5231075" cy="4605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5733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EC164-2149-D448-306C-46BA0581B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in white scrubs standing in a hospital hallway&#10;&#10;AI-generated content may be incorrect.">
            <a:extLst>
              <a:ext uri="{FF2B5EF4-FFF2-40B4-BE49-F238E27FC236}">
                <a16:creationId xmlns:a16="http://schemas.microsoft.com/office/drawing/2014/main" id="{AF046225-FD58-C5E9-B7DD-EE07231109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F093D5E-25FB-B9B4-F9A6-51E7DF393C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0726267"/>
              </p:ext>
            </p:extLst>
          </p:nvPr>
        </p:nvGraphicFramePr>
        <p:xfrm>
          <a:off x="409575" y="1323974"/>
          <a:ext cx="5343525" cy="5132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3290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4. Gæðavísar Landspítala</a:t>
            </a:r>
          </a:p>
        </p:txBody>
      </p:sp>
    </p:spTree>
    <p:extLst>
      <p:ext uri="{BB962C8B-B14F-4D97-AF65-F5344CB8AC3E}">
        <p14:creationId xmlns:p14="http://schemas.microsoft.com/office/powerpoint/2010/main" val="1229210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3600" dirty="0"/>
              <a:t>Skipulag heilbrigðisþjónustu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71" y="1989138"/>
            <a:ext cx="6371314" cy="3045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b="1" dirty="0">
                <a:latin typeface="+mj-lt"/>
              </a:rPr>
              <a:t>Mannfjöldi á Íslandi</a:t>
            </a:r>
          </a:p>
          <a:p>
            <a:pPr marL="0" indent="0">
              <a:buNone/>
            </a:pPr>
            <a:r>
              <a:rPr lang="is-IS" sz="1800">
                <a:latin typeface="+mj-lt"/>
              </a:rPr>
              <a:t>um 389.000</a:t>
            </a:r>
            <a:r>
              <a:rPr lang="is-IS" sz="1800" dirty="0">
                <a:latin typeface="+mj-lt"/>
              </a:rPr>
              <a:t>, þar </a:t>
            </a:r>
            <a:r>
              <a:rPr lang="is-IS" sz="1800">
                <a:latin typeface="+mj-lt"/>
              </a:rPr>
              <a:t>af 249.000 á höfuðborgarsvæðinu </a:t>
            </a:r>
            <a:r>
              <a:rPr lang="is-IS" sz="1200" dirty="0">
                <a:latin typeface="+mj-lt"/>
              </a:rPr>
              <a:t>(1. </a:t>
            </a:r>
            <a:r>
              <a:rPr lang="is-IS" sz="1200">
                <a:latin typeface="+mj-lt"/>
              </a:rPr>
              <a:t>jan 2025)</a:t>
            </a:r>
            <a:endParaRPr lang="is-IS" sz="1200" b="1">
              <a:latin typeface="+mj-lt"/>
            </a:endParaRPr>
          </a:p>
          <a:p>
            <a:pPr marL="0" indent="0">
              <a:buNone/>
            </a:pPr>
            <a:r>
              <a:rPr lang="is-IS" b="1">
                <a:latin typeface="+mj-lt"/>
              </a:rPr>
              <a:t>Fjármögnun </a:t>
            </a:r>
            <a:r>
              <a:rPr lang="is-IS" b="1" dirty="0">
                <a:latin typeface="+mj-lt"/>
              </a:rPr>
              <a:t>heilbrigðisþjónustu</a:t>
            </a:r>
          </a:p>
          <a:p>
            <a:pPr marL="0" indent="0">
              <a:buNone/>
            </a:pPr>
            <a:r>
              <a:rPr lang="is-IS" sz="1800">
                <a:latin typeface="+mj-lt"/>
              </a:rPr>
              <a:t>83,7</a:t>
            </a:r>
            <a:r>
              <a:rPr lang="is-IS" sz="1800" dirty="0">
                <a:latin typeface="+mj-lt"/>
              </a:rPr>
              <a:t>%  frá skattfé almennings</a:t>
            </a:r>
            <a:r>
              <a:rPr lang="is-IS" sz="1800">
                <a:latin typeface="+mj-lt"/>
              </a:rPr>
              <a:t>, 16,3</a:t>
            </a:r>
            <a:r>
              <a:rPr lang="is-IS" sz="1800" dirty="0">
                <a:latin typeface="+mj-lt"/>
              </a:rPr>
              <a:t>% frá einstaklingum </a:t>
            </a:r>
            <a:r>
              <a:rPr lang="is-IS" sz="1200">
                <a:latin typeface="+mj-lt"/>
              </a:rPr>
              <a:t>(2023)</a:t>
            </a:r>
            <a:endParaRPr lang="is-IS" sz="1200" b="1">
              <a:latin typeface="+mj-lt"/>
            </a:endParaRPr>
          </a:p>
          <a:p>
            <a:pPr marL="0" indent="0">
              <a:buNone/>
            </a:pPr>
            <a:r>
              <a:rPr lang="is-IS" b="1">
                <a:latin typeface="+mj-lt"/>
              </a:rPr>
              <a:t>Gæði </a:t>
            </a:r>
            <a:r>
              <a:rPr lang="is-IS" b="1" dirty="0">
                <a:latin typeface="+mj-lt"/>
              </a:rPr>
              <a:t>og árangur</a:t>
            </a:r>
          </a:p>
          <a:p>
            <a:pPr marL="0" indent="0">
              <a:buNone/>
            </a:pPr>
            <a:r>
              <a:rPr lang="is-IS" sz="1800" dirty="0">
                <a:latin typeface="+mj-lt"/>
              </a:rPr>
              <a:t>Góður klínískur árangur í samanburði við </a:t>
            </a:r>
            <a:r>
              <a:rPr lang="is-IS" sz="1800">
                <a:latin typeface="+mj-lt"/>
              </a:rPr>
              <a:t>önnur OECD lönd</a:t>
            </a:r>
            <a:endParaRPr lang="is-IS" sz="1800" dirty="0">
              <a:latin typeface="+mj-lt"/>
            </a:endParaRPr>
          </a:p>
          <a:p>
            <a:pPr lvl="1"/>
            <a:r>
              <a:rPr lang="is-IS" sz="1400">
                <a:latin typeface="+mj-lt"/>
              </a:rPr>
              <a:t>dæmi</a:t>
            </a:r>
            <a:r>
              <a:rPr lang="is-IS" sz="1400" dirty="0">
                <a:latin typeface="+mj-lt"/>
              </a:rPr>
              <a:t>: Ísland með lægstu tíðni sængurkvenna- </a:t>
            </a:r>
            <a:r>
              <a:rPr lang="is-IS" sz="1400">
                <a:latin typeface="+mj-lt"/>
              </a:rPr>
              <a:t>og burðarmálsdauða</a:t>
            </a:r>
            <a:endParaRPr lang="is-IS" sz="1400" dirty="0">
              <a:latin typeface="+mj-lt"/>
            </a:endParaRPr>
          </a:p>
        </p:txBody>
      </p:sp>
      <p:pic>
        <p:nvPicPr>
          <p:cNvPr id="6" name="Picture 5" descr="&#10;island.png                                                     00000010Macintosh HD                   ABA78158:"/>
          <p:cNvPicPr>
            <a:picLocks noChangeAspect="1"/>
          </p:cNvPicPr>
          <p:nvPr/>
        </p:nvPicPr>
        <p:blipFill rotWithShape="1">
          <a:blip r:embed="rId2" cstate="print"/>
          <a:srcRect b="2784"/>
          <a:stretch/>
        </p:blipFill>
        <p:spPr bwMode="auto">
          <a:xfrm>
            <a:off x="7055689" y="2161373"/>
            <a:ext cx="4839269" cy="33134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38903-C242-3A49-AA11-F705FE8A2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7" t="2885" b="45236"/>
          <a:stretch>
            <a:fillRect/>
          </a:stretch>
        </p:blipFill>
        <p:spPr>
          <a:xfrm>
            <a:off x="399101" y="1983544"/>
            <a:ext cx="11307988" cy="449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03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7C909-0916-5DB5-53CA-48EFD5690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032"/>
          <a:stretch>
            <a:fillRect/>
          </a:stretch>
        </p:blipFill>
        <p:spPr>
          <a:xfrm>
            <a:off x="522261" y="2283827"/>
            <a:ext cx="11130763" cy="369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24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D24A5-98E6-AD52-ED15-74F3A7191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8" t="2026" b="48622"/>
          <a:stretch>
            <a:fillRect/>
          </a:stretch>
        </p:blipFill>
        <p:spPr>
          <a:xfrm>
            <a:off x="111235" y="2219094"/>
            <a:ext cx="11996821" cy="3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50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EDDAA-9043-8E3B-46A0-7BA91C3DD8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598"/>
          <a:stretch>
            <a:fillRect/>
          </a:stretch>
        </p:blipFill>
        <p:spPr>
          <a:xfrm>
            <a:off x="531225" y="2180064"/>
            <a:ext cx="10996746" cy="32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00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68CEB2-E8E1-2B8D-41D7-091487F8F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72" t="2671" r="3671" b="48561"/>
          <a:stretch>
            <a:fillRect/>
          </a:stretch>
        </p:blipFill>
        <p:spPr>
          <a:xfrm>
            <a:off x="479503" y="2074126"/>
            <a:ext cx="11344106" cy="372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04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79BF7-B10A-FB75-DBDD-327103C4A0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905"/>
          <a:stretch>
            <a:fillRect/>
          </a:stretch>
        </p:blipFill>
        <p:spPr>
          <a:xfrm>
            <a:off x="482629" y="2423775"/>
            <a:ext cx="11045342" cy="315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18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3EBCE-BC94-BFE0-3006-1ED21218B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9DAB-E397-8433-A715-FA4643D7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517AA-AD6C-4DCD-1E17-8216197678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9" b="47164"/>
          <a:stretch>
            <a:fillRect/>
          </a:stretch>
        </p:blipFill>
        <p:spPr>
          <a:xfrm>
            <a:off x="0" y="2018371"/>
            <a:ext cx="12124187" cy="40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4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25A5-9F77-49CE-ECAC-F396E8D99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0F94B-DA13-2907-C415-297C6A8CE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A3499-C120-B748-9445-88A3A02097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664"/>
          <a:stretch>
            <a:fillRect/>
          </a:stretch>
        </p:blipFill>
        <p:spPr>
          <a:xfrm>
            <a:off x="597918" y="2018371"/>
            <a:ext cx="10930053" cy="347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6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79E6B-6F64-D9F4-9690-C9FD9843A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1A03B-6D46-AB4B-A402-58839CD8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BD6D4-5103-1371-098A-4F80A92ED1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46" t="2241" r="12534" b="55766"/>
          <a:stretch>
            <a:fillRect/>
          </a:stretch>
        </p:blipFill>
        <p:spPr>
          <a:xfrm>
            <a:off x="631370" y="1996065"/>
            <a:ext cx="11021653" cy="393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903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98CDB-BA02-9465-C54E-71FA2896A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EB18-EAC5-2D62-DBA2-653E1AA5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C6E2D-A13B-0A30-F54C-A6F1381F12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642"/>
          <a:stretch>
            <a:fillRect/>
          </a:stretch>
        </p:blipFill>
        <p:spPr>
          <a:xfrm>
            <a:off x="487770" y="1962615"/>
            <a:ext cx="11040201" cy="37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04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7B6BC4-7D0B-9623-F8B0-A3EC0DF3B503}"/>
              </a:ext>
            </a:extLst>
          </p:cNvPr>
          <p:cNvSpPr/>
          <p:nvPr/>
        </p:nvSpPr>
        <p:spPr>
          <a:xfrm rot="18900000">
            <a:off x="4414392" y="5893270"/>
            <a:ext cx="524760" cy="1909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7600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Lág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dánartíðni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vegna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krabbameina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Ísland vs</a:t>
            </a: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OECD</a:t>
            </a: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ECB168E-D78B-9483-B637-24BB08FC2728}"/>
              </a:ext>
            </a:extLst>
          </p:cNvPr>
          <p:cNvGraphicFramePr>
            <a:graphicFrameLocks/>
          </p:cNvGraphicFramePr>
          <p:nvPr/>
        </p:nvGraphicFramePr>
        <p:xfrm>
          <a:off x="631371" y="2152647"/>
          <a:ext cx="10896600" cy="4304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10EA72C-09E3-3756-2EB4-509E97762AAC}"/>
              </a:ext>
            </a:extLst>
          </p:cNvPr>
          <p:cNvSpPr txBox="1"/>
          <p:nvPr/>
        </p:nvSpPr>
        <p:spPr>
          <a:xfrm>
            <a:off x="1468016" y="1783317"/>
            <a:ext cx="934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b="1"/>
              <a:t>Cancer mortality rates by sex, 2021 (or nearest year)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9AE99-7C3D-0C3F-4000-D61E528D74DC}"/>
              </a:ext>
            </a:extLst>
          </p:cNvPr>
          <p:cNvSpPr txBox="1"/>
          <p:nvPr/>
        </p:nvSpPr>
        <p:spPr>
          <a:xfrm>
            <a:off x="825869" y="6411006"/>
            <a:ext cx="4460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5. Rekstur</a:t>
            </a:r>
          </a:p>
        </p:txBody>
      </p:sp>
    </p:spTree>
    <p:extLst>
      <p:ext uri="{BB962C8B-B14F-4D97-AF65-F5344CB8AC3E}">
        <p14:creationId xmlns:p14="http://schemas.microsoft.com/office/powerpoint/2010/main" val="273891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30A373-0C19-3C57-562C-1ADD2609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Rekstrarreikningur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0620363-0A10-497D-FF3F-B6AFEBCEC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429548"/>
              </p:ext>
            </p:extLst>
          </p:nvPr>
        </p:nvGraphicFramePr>
        <p:xfrm>
          <a:off x="1679631" y="2000660"/>
          <a:ext cx="8880262" cy="44567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36084">
                  <a:extLst>
                    <a:ext uri="{9D8B030D-6E8A-4147-A177-3AD203B41FA5}">
                      <a16:colId xmlns:a16="http://schemas.microsoft.com/office/drawing/2014/main" val="2717318786"/>
                    </a:ext>
                  </a:extLst>
                </a:gridCol>
                <a:gridCol w="1152469">
                  <a:extLst>
                    <a:ext uri="{9D8B030D-6E8A-4147-A177-3AD203B41FA5}">
                      <a16:colId xmlns:a16="http://schemas.microsoft.com/office/drawing/2014/main" val="1075178583"/>
                    </a:ext>
                  </a:extLst>
                </a:gridCol>
                <a:gridCol w="1483022">
                  <a:extLst>
                    <a:ext uri="{9D8B030D-6E8A-4147-A177-3AD203B41FA5}">
                      <a16:colId xmlns:a16="http://schemas.microsoft.com/office/drawing/2014/main" val="1075785014"/>
                    </a:ext>
                  </a:extLst>
                </a:gridCol>
                <a:gridCol w="1527691">
                  <a:extLst>
                    <a:ext uri="{9D8B030D-6E8A-4147-A177-3AD203B41FA5}">
                      <a16:colId xmlns:a16="http://schemas.microsoft.com/office/drawing/2014/main" val="532357569"/>
                    </a:ext>
                  </a:extLst>
                </a:gridCol>
                <a:gridCol w="1080996">
                  <a:extLst>
                    <a:ext uri="{9D8B030D-6E8A-4147-A177-3AD203B41FA5}">
                      <a16:colId xmlns:a16="http://schemas.microsoft.com/office/drawing/2014/main" val="1823977025"/>
                    </a:ext>
                  </a:extLst>
                </a:gridCol>
              </a:tblGrid>
              <a:tr h="405162">
                <a:tc>
                  <a:txBody>
                    <a:bodyPr/>
                    <a:lstStyle/>
                    <a:p>
                      <a:r>
                        <a:rPr lang="is-IS" sz="1300" b="0" i="1"/>
                        <a:t>Fjárhæðir í milljónum króna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b="1"/>
                        <a:t>2024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b="1"/>
                        <a:t>2023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b="1"/>
                        <a:t>Mismunur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b="1"/>
                        <a:t>%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013392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Tekjufært ríkisframlag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103.239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98.416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4.823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4,9%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56516866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Rekstrartekjur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13.678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12.292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1.386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11,3%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2879517494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pPr algn="r"/>
                      <a:r>
                        <a:rPr lang="is-IS" sz="1500" b="1" i="0"/>
                        <a:t>Tekjur samtals</a:t>
                      </a:r>
                    </a:p>
                  </a:txBody>
                  <a:tcPr marL="99903" marR="99903" marT="49951" marB="49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116.917</a:t>
                      </a:r>
                    </a:p>
                  </a:txBody>
                  <a:tcPr marL="99903" marR="99903" marT="49951" marB="49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110.708</a:t>
                      </a:r>
                    </a:p>
                  </a:txBody>
                  <a:tcPr marL="99903" marR="99903" marT="49951" marB="49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6.208</a:t>
                      </a:r>
                    </a:p>
                  </a:txBody>
                  <a:tcPr marL="99903" marR="99903" marT="49951" marB="49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5,6%</a:t>
                      </a:r>
                    </a:p>
                  </a:txBody>
                  <a:tcPr marL="99903" marR="99903" marT="49951" marB="49951"/>
                </a:tc>
                <a:extLst>
                  <a:ext uri="{0D108BD9-81ED-4DB2-BD59-A6C34878D82A}">
                    <a16:rowId xmlns:a16="http://schemas.microsoft.com/office/drawing/2014/main" val="2053196580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Launagjöld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85.197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79.734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5.464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6,9%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1454368888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Rekstrargjöld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29.813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27.156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2.657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9,8%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2867196196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Afskriftir, tæki og búnaður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1.574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1.639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-65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-4,0%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3506739129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Afskriftir, endurbætur og nýframkvæmd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448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1.597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-1.149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-72,0%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2640438929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Fjármagnsliðir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-60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-24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-36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1822575492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pPr algn="r"/>
                      <a:r>
                        <a:rPr lang="is-IS" sz="1500" b="1" i="0"/>
                        <a:t>Gjöld samtals</a:t>
                      </a:r>
                    </a:p>
                  </a:txBody>
                  <a:tcPr marL="99903" marR="99903" marT="49951" marB="49951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116.972</a:t>
                      </a:r>
                    </a:p>
                  </a:txBody>
                  <a:tcPr marL="99903" marR="99903" marT="49951" marB="49951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110.102</a:t>
                      </a:r>
                    </a:p>
                  </a:txBody>
                  <a:tcPr marL="99903" marR="99903" marT="49951" marB="49951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6.870</a:t>
                      </a:r>
                    </a:p>
                  </a:txBody>
                  <a:tcPr marL="99903" marR="99903" marT="49951" marB="49951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6,2%</a:t>
                      </a:r>
                    </a:p>
                  </a:txBody>
                  <a:tcPr marL="99903" marR="99903" marT="49951" marB="49951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173507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 b="1"/>
                        <a:t>Afkoma ársins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-55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607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-662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-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545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4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5">
            <a:extLst>
              <a:ext uri="{FF2B5EF4-FFF2-40B4-BE49-F238E27FC236}">
                <a16:creationId xmlns:a16="http://schemas.microsoft.com/office/drawing/2014/main" id="{90EFABBD-D1FE-4037-AA68-D924E3CBB929}"/>
              </a:ext>
            </a:extLst>
          </p:cNvPr>
          <p:cNvSpPr txBox="1"/>
          <p:nvPr/>
        </p:nvSpPr>
        <p:spPr>
          <a:xfrm>
            <a:off x="1940378" y="6289475"/>
            <a:ext cx="8736677" cy="568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is-I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Hækkun </a:t>
            </a:r>
            <a:r>
              <a:rPr lang="is-IS" sz="1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sérgreindra</a:t>
            </a:r>
            <a:r>
              <a:rPr lang="is-I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vara milli 2020 og 2021 er að mestu leyti tilkomin vegna kaupa á hvarfaefnum fyrir veirurannsóknir vegna Covid-19.</a:t>
            </a:r>
            <a:endParaRPr lang="is-IS" sz="1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7DC6B1-5F62-1976-2F26-1323AB77A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600"/>
              <a:t>Rekstrargjöld önnur en laun</a:t>
            </a:r>
            <a:br>
              <a:rPr lang="is-IS" sz="3600"/>
            </a:br>
            <a:r>
              <a:rPr lang="is-IS" sz="1800" b="0">
                <a:solidFill>
                  <a:schemeClr val="tx1"/>
                </a:solidFill>
              </a:rPr>
              <a:t>í milljónum króna án S-lyfja á föstu verðlagi 2024</a:t>
            </a:r>
            <a:endParaRPr lang="is-I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4CE46B-9E1A-A630-02C2-FCB30C6288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3" t="17965" r="909" b="3587"/>
          <a:stretch>
            <a:fillRect/>
          </a:stretch>
        </p:blipFill>
        <p:spPr>
          <a:xfrm>
            <a:off x="1940379" y="1929347"/>
            <a:ext cx="7917300" cy="436012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8BEDAB-8B08-D4D4-F819-CBD371B0E8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0" t="12205" r="1160" b="1757"/>
          <a:stretch>
            <a:fillRect/>
          </a:stretch>
        </p:blipFill>
        <p:spPr>
          <a:xfrm>
            <a:off x="2137715" y="1729368"/>
            <a:ext cx="7883912" cy="47838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7DC6B1-5F62-1976-2F26-1323AB77A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00100"/>
            <a:ext cx="10896600" cy="847725"/>
          </a:xfrm>
        </p:spPr>
        <p:txBody>
          <a:bodyPr/>
          <a:lstStyle/>
          <a:p>
            <a:r>
              <a:rPr lang="is-IS" sz="3600"/>
              <a:t>Launagjöld</a:t>
            </a:r>
            <a:br>
              <a:rPr lang="is-IS" sz="3600"/>
            </a:br>
            <a:r>
              <a:rPr lang="is-IS" sz="1800" b="0">
                <a:solidFill>
                  <a:schemeClr val="tx1"/>
                </a:solidFill>
              </a:rPr>
              <a:t>Á verðlagi hvers árs (svæði) og föstu verðlagi ársins 2024* (súlur) *miðað við launavísitölu ríkisstarfsmanna</a:t>
            </a:r>
            <a:endParaRPr lang="is-I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43305-B6BD-9BFD-A8F7-A0910A23F14D}"/>
              </a:ext>
            </a:extLst>
          </p:cNvPr>
          <p:cNvSpPr txBox="1"/>
          <p:nvPr/>
        </p:nvSpPr>
        <p:spPr>
          <a:xfrm>
            <a:off x="352425" y="6457861"/>
            <a:ext cx="114395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sz="10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*Miðað er við launavísitölu ríkisstarfsmanna (heimild: Hagstofa Íslands). Vísitalan metur styttingu vinnutíma skv. kjarasamningum til launahækkunar, en styttingin tók gildi á árinu 2021.</a:t>
            </a:r>
            <a:endParaRPr lang="is-IS" sz="1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32E359-F97C-4F70-34DA-FF394D6F1CE1}"/>
              </a:ext>
            </a:extLst>
          </p:cNvPr>
          <p:cNvSpPr/>
          <p:nvPr/>
        </p:nvSpPr>
        <p:spPr>
          <a:xfrm>
            <a:off x="4538546" y="1746095"/>
            <a:ext cx="302937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43442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259CB-D64C-5AA0-3B93-4E033D4D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36613"/>
            <a:ext cx="10909300" cy="115252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is-IS">
                <a:ea typeface="Tahoma"/>
                <a:cs typeface="Tahoma"/>
              </a:rPr>
              <a:t>Sjúklingum hefur fjölgað um 22% frá 2019</a:t>
            </a:r>
            <a:br>
              <a:rPr lang="is-IS">
                <a:ea typeface="Tahoma"/>
                <a:cs typeface="Tahoma"/>
              </a:rPr>
            </a:br>
            <a:r>
              <a:rPr lang="is-IS" sz="1800" b="0">
                <a:solidFill>
                  <a:schemeClr val="tx1"/>
                </a:solidFill>
                <a:ea typeface="Tahoma"/>
                <a:cs typeface="Tahoma"/>
              </a:rPr>
              <a:t>- 3,6% fjölgun á ári að meðaltali</a:t>
            </a:r>
            <a:br>
              <a:rPr lang="is-IS" sz="1800">
                <a:ea typeface="Tahoma"/>
                <a:cs typeface="Tahoma"/>
              </a:rPr>
            </a:br>
            <a:r>
              <a:rPr lang="is-IS" sz="1800" b="0">
                <a:solidFill>
                  <a:schemeClr val="tx1"/>
                </a:solidFill>
                <a:ea typeface="Tahoma"/>
                <a:cs typeface="Tahoma"/>
              </a:rPr>
              <a:t>- 162 þjóðerni á árinu 2024 – 16% sjúklinga með erlent ríkisfang</a:t>
            </a:r>
          </a:p>
        </p:txBody>
      </p:sp>
      <p:sp>
        <p:nvSpPr>
          <p:cNvPr id="3" name="Staðgengill efnis 10">
            <a:extLst>
              <a:ext uri="{FF2B5EF4-FFF2-40B4-BE49-F238E27FC236}">
                <a16:creationId xmlns:a16="http://schemas.microsoft.com/office/drawing/2014/main" id="{EDDA32DB-A740-1C46-B8B7-98127E231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514" y="5336381"/>
            <a:ext cx="4715836" cy="829469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is-IS" sz="1600">
                <a:latin typeface="+mj-lt"/>
                <a:ea typeface="Tahoma"/>
                <a:cs typeface="Tahoma"/>
              </a:rPr>
              <a:t>Sjúklingum með íslenskt ríkisfang fjölgaði um </a:t>
            </a:r>
            <a:r>
              <a:rPr lang="is-IS" sz="1600" b="1">
                <a:solidFill>
                  <a:schemeClr val="tx2"/>
                </a:solidFill>
                <a:latin typeface="+mj-lt"/>
                <a:ea typeface="Tahoma"/>
                <a:cs typeface="Tahoma"/>
              </a:rPr>
              <a:t>18% </a:t>
            </a:r>
            <a:endParaRPr lang="en-US" sz="1600">
              <a:solidFill>
                <a:schemeClr val="tx2"/>
              </a:solidFill>
              <a:latin typeface="+mj-lt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is-IS" sz="1600">
                <a:latin typeface="+mj-lt"/>
                <a:ea typeface="Tahoma"/>
                <a:cs typeface="Tahoma"/>
              </a:rPr>
              <a:t>Sjúklingum með erlent ríkisfang fjölgaði um </a:t>
            </a:r>
            <a:r>
              <a:rPr lang="is-IS" sz="1600" b="1">
                <a:solidFill>
                  <a:schemeClr val="tx2"/>
                </a:solidFill>
                <a:latin typeface="+mj-lt"/>
                <a:ea typeface="Tahoma"/>
                <a:cs typeface="Tahoma"/>
              </a:rPr>
              <a:t>47%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DBA66-60E1-C6F6-0DAA-F8B2D1A58618}"/>
              </a:ext>
            </a:extLst>
          </p:cNvPr>
          <p:cNvSpPr/>
          <p:nvPr/>
        </p:nvSpPr>
        <p:spPr>
          <a:xfrm>
            <a:off x="2116476" y="2280863"/>
            <a:ext cx="2034284" cy="328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endParaRPr lang="is-I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3A01BEA-F22C-4745-853A-F0C6A23E8715}"/>
              </a:ext>
            </a:extLst>
          </p:cNvPr>
          <p:cNvGraphicFramePr>
            <a:graphicFrameLocks/>
          </p:cNvGraphicFramePr>
          <p:nvPr/>
        </p:nvGraphicFramePr>
        <p:xfrm>
          <a:off x="4779818" y="2026468"/>
          <a:ext cx="7190509" cy="3767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CA61AA4-00F5-CDB8-D70E-4C7BF050BF98}"/>
              </a:ext>
            </a:extLst>
          </p:cNvPr>
          <p:cNvSpPr txBox="1"/>
          <p:nvPr/>
        </p:nvSpPr>
        <p:spPr>
          <a:xfrm>
            <a:off x="7091877" y="2990743"/>
            <a:ext cx="90338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s-IS" sz="1600">
                <a:solidFill>
                  <a:schemeClr val="bg1"/>
                </a:solidFill>
              </a:rPr>
              <a:t>Pólland </a:t>
            </a:r>
          </a:p>
          <a:p>
            <a:pPr algn="ctr">
              <a:spcAft>
                <a:spcPts val="600"/>
              </a:spcAft>
            </a:pPr>
            <a:r>
              <a:rPr lang="is-IS" sz="1600">
                <a:solidFill>
                  <a:schemeClr val="bg1"/>
                </a:solidFill>
              </a:rPr>
              <a:t>21%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4BDCB118-CA69-9C3C-9DD7-6C2B4D6B1D03}"/>
              </a:ext>
            </a:extLst>
          </p:cNvPr>
          <p:cNvGraphicFramePr>
            <a:graphicFrameLocks/>
          </p:cNvGraphicFramePr>
          <p:nvPr/>
        </p:nvGraphicFramePr>
        <p:xfrm>
          <a:off x="623888" y="228086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535025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aðgengill efnis 10">
            <a:extLst>
              <a:ext uri="{FF2B5EF4-FFF2-40B4-BE49-F238E27FC236}">
                <a16:creationId xmlns:a16="http://schemas.microsoft.com/office/drawing/2014/main" id="{72CE2CA3-8F72-5954-74E6-AC8962900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7" y="5436126"/>
            <a:ext cx="4716463" cy="729724"/>
          </a:xfrm>
        </p:spPr>
        <p:txBody>
          <a:bodyPr/>
          <a:lstStyle/>
          <a:p>
            <a:pPr marL="0" indent="0" algn="ctr">
              <a:buNone/>
            </a:pPr>
            <a:r>
              <a:rPr lang="is-IS" sz="1600">
                <a:latin typeface="+mj-lt"/>
                <a:ea typeface="Tahoma"/>
                <a:cs typeface="Tahoma"/>
              </a:rPr>
              <a:t>Starfsfólki með íslenskt ríkisfang fjölgar um </a:t>
            </a:r>
            <a:r>
              <a:rPr lang="is-IS" sz="1600" b="1">
                <a:solidFill>
                  <a:schemeClr val="tx2"/>
                </a:solidFill>
                <a:latin typeface="+mj-lt"/>
                <a:ea typeface="Tahoma"/>
                <a:cs typeface="Tahoma"/>
              </a:rPr>
              <a:t>11% </a:t>
            </a:r>
          </a:p>
          <a:p>
            <a:pPr marL="0" indent="0" algn="ctr">
              <a:buNone/>
            </a:pPr>
            <a:r>
              <a:rPr lang="is-IS" sz="1600">
                <a:latin typeface="+mj-lt"/>
                <a:ea typeface="Tahoma"/>
                <a:cs typeface="Tahoma"/>
              </a:rPr>
              <a:t>Starfsfólki með erlent ríkisfang fjölgar um</a:t>
            </a:r>
            <a:r>
              <a:rPr lang="is-IS" sz="1600" b="1">
                <a:latin typeface="+mj-lt"/>
                <a:ea typeface="Tahoma"/>
                <a:cs typeface="Tahoma"/>
              </a:rPr>
              <a:t> </a:t>
            </a:r>
            <a:r>
              <a:rPr lang="is-IS" sz="1600" b="1">
                <a:solidFill>
                  <a:schemeClr val="tx2"/>
                </a:solidFill>
                <a:latin typeface="+mj-lt"/>
                <a:ea typeface="Tahoma"/>
                <a:cs typeface="Tahoma"/>
              </a:rPr>
              <a:t>88%</a:t>
            </a:r>
          </a:p>
        </p:txBody>
      </p:sp>
      <p:pic>
        <p:nvPicPr>
          <p:cNvPr id="10" name="Mynd 9">
            <a:extLst>
              <a:ext uri="{FF2B5EF4-FFF2-40B4-BE49-F238E27FC236}">
                <a16:creationId xmlns:a16="http://schemas.microsoft.com/office/drawing/2014/main" id="{EAEBFD3A-7710-7F4F-ADE5-1B1BCB5D5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572" y="1964941"/>
            <a:ext cx="5812766" cy="4347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259CB-D64C-5AA0-3B93-4E033D4D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836613"/>
            <a:ext cx="10917100" cy="1128327"/>
          </a:xfrm>
        </p:spPr>
        <p:txBody>
          <a:bodyPr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is-IS"/>
              <a:t>Starfsfólki hefur fjölgað um 15% frá 2019</a:t>
            </a:r>
            <a:br>
              <a:rPr lang="is-IS"/>
            </a:br>
            <a:r>
              <a:rPr lang="is-IS" sz="1800" b="0">
                <a:solidFill>
                  <a:schemeClr val="tx1"/>
                </a:solidFill>
              </a:rPr>
              <a:t>- 2,5% fjölgun á ári að meðaltali</a:t>
            </a:r>
            <a:br>
              <a:rPr lang="is-IS" sz="1800"/>
            </a:br>
            <a:r>
              <a:rPr lang="is-IS" sz="1800" b="0">
                <a:solidFill>
                  <a:schemeClr val="tx1"/>
                </a:solidFill>
              </a:rPr>
              <a:t>- 70 þjóðerni á Landspítala – 10% starfsfólks með erlent ríkisfang</a:t>
            </a:r>
            <a:endParaRPr lang="is-IS" sz="1800" b="0">
              <a:solidFill>
                <a:schemeClr val="tx1"/>
              </a:solidFill>
              <a:ea typeface="Tahoma"/>
              <a:cs typeface="Tahoma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A98A3D0-E319-A4EA-4BBA-33303CAF5330}"/>
              </a:ext>
            </a:extLst>
          </p:cNvPr>
          <p:cNvGraphicFramePr>
            <a:graphicFrameLocks/>
          </p:cNvGraphicFramePr>
          <p:nvPr/>
        </p:nvGraphicFramePr>
        <p:xfrm>
          <a:off x="639171" y="2294312"/>
          <a:ext cx="4813977" cy="296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940317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63E2231F-7911-F3E5-7B1F-BD342CC3E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80158"/>
            <a:ext cx="10909300" cy="86359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is-IS"/>
              <a:t>Þróun starfsemi og stöðugilda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09505DF-7807-96E1-BEBB-884D0CC7C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00212"/>
            <a:ext cx="5157787" cy="435769"/>
          </a:xfrm>
        </p:spPr>
        <p:txBody>
          <a:bodyPr>
            <a:normAutofit/>
          </a:bodyPr>
          <a:lstStyle/>
          <a:p>
            <a:pPr algn="ctr"/>
            <a:r>
              <a:rPr lang="en-US" b="0">
                <a:latin typeface="+mj-lt"/>
                <a:ea typeface="+mj-ea"/>
                <a:cs typeface="+mj-cs"/>
              </a:rPr>
              <a:t>5% </a:t>
            </a:r>
            <a:r>
              <a:rPr lang="en-US" b="0" err="1">
                <a:latin typeface="+mj-lt"/>
                <a:ea typeface="+mj-ea"/>
                <a:cs typeface="+mj-cs"/>
              </a:rPr>
              <a:t>framleiðniaukning</a:t>
            </a:r>
            <a:r>
              <a:rPr lang="en-US" b="0">
                <a:latin typeface="+mj-lt"/>
                <a:ea typeface="+mj-ea"/>
                <a:cs typeface="+mj-cs"/>
              </a:rPr>
              <a:t> </a:t>
            </a:r>
            <a:r>
              <a:rPr lang="en-US" b="0" err="1">
                <a:latin typeface="+mj-lt"/>
                <a:ea typeface="+mj-ea"/>
                <a:cs typeface="+mj-cs"/>
              </a:rPr>
              <a:t>frá</a:t>
            </a:r>
            <a:r>
              <a:rPr lang="en-US" b="0">
                <a:latin typeface="+mj-lt"/>
                <a:ea typeface="+mj-ea"/>
                <a:cs typeface="+mj-cs"/>
              </a:rPr>
              <a:t>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1168F1-63F0-2203-4DD8-0683C91B30A3}"/>
              </a:ext>
            </a:extLst>
          </p:cNvPr>
          <p:cNvSpPr txBox="1"/>
          <p:nvPr/>
        </p:nvSpPr>
        <p:spPr>
          <a:xfrm>
            <a:off x="6374387" y="1844674"/>
            <a:ext cx="5158800" cy="54133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</a:pPr>
            <a:endParaRPr lang="en-US" sz="1500" b="1" kern="1200">
              <a:latin typeface="+mn-lt"/>
              <a:ea typeface="+mn-ea"/>
              <a:cs typeface="+mn-cs"/>
            </a:endParaRPr>
          </a:p>
        </p:txBody>
      </p:sp>
      <p:sp>
        <p:nvSpPr>
          <p:cNvPr id="9" name="Staðgengill efnis 8">
            <a:extLst>
              <a:ext uri="{FF2B5EF4-FFF2-40B4-BE49-F238E27FC236}">
                <a16:creationId xmlns:a16="http://schemas.microsoft.com/office/drawing/2014/main" id="{D9657CAB-BA0D-77B6-2443-E0054A55C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0327" y="2743200"/>
            <a:ext cx="4643393" cy="271083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is-IS" sz="2000">
                <a:ea typeface="+mj-ea"/>
                <a:cs typeface="+mj-cs"/>
              </a:rPr>
              <a:t>Stöðugildum hefur fjölgað um 1,9% þegar leiðrétt er fyrir styttingu vinnuvikunnar</a:t>
            </a:r>
          </a:p>
          <a:p>
            <a:r>
              <a:rPr lang="is-IS" sz="2000">
                <a:ea typeface="+mj-ea"/>
                <a:cs typeface="+mj-cs"/>
              </a:rPr>
              <a:t>Fjöldi framleiddra DRG eininga hefur vaxið um 5% á hvert leiðrétt stöðugildi</a:t>
            </a:r>
          </a:p>
        </p:txBody>
      </p:sp>
      <p:graphicFrame>
        <p:nvGraphicFramePr>
          <p:cNvPr id="4" name="Línurit 7">
            <a:extLst>
              <a:ext uri="{FF2B5EF4-FFF2-40B4-BE49-F238E27FC236}">
                <a16:creationId xmlns:a16="http://schemas.microsoft.com/office/drawing/2014/main" id="{7F5C3202-8739-0DF8-D333-EC29226553B1}"/>
              </a:ext>
            </a:extLst>
          </p:cNvPr>
          <p:cNvGraphicFramePr>
            <a:graphicFrameLocks/>
          </p:cNvGraphicFramePr>
          <p:nvPr/>
        </p:nvGraphicFramePr>
        <p:xfrm>
          <a:off x="223256" y="2386013"/>
          <a:ext cx="5632846" cy="3152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71433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3624E-81D8-BC0B-660E-3B404D93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10" y="836613"/>
            <a:ext cx="10909977" cy="8636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is-IS"/>
              <a:t>Þjónustutengd fjármögnun 2024</a:t>
            </a:r>
            <a:br>
              <a:rPr lang="is-IS" sz="2400"/>
            </a:br>
            <a:r>
              <a:rPr lang="is-IS" sz="1800" b="0">
                <a:solidFill>
                  <a:schemeClr val="tx1"/>
                </a:solidFill>
              </a:rPr>
              <a:t>4,7% umframframleiðsla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B64EE3-D489-6E09-0DD2-AB5CA585DE46}"/>
              </a:ext>
            </a:extLst>
          </p:cNvPr>
          <p:cNvSpPr txBox="1">
            <a:spLocks/>
          </p:cNvSpPr>
          <p:nvPr/>
        </p:nvSpPr>
        <p:spPr>
          <a:xfrm>
            <a:off x="6096000" y="4914901"/>
            <a:ext cx="5437187" cy="142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85825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is-I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1500">
                <a:latin typeface="+mj-lt"/>
                <a:ea typeface="Tahoma"/>
                <a:cs typeface="Tahoma"/>
              </a:rPr>
              <a:t>Vöxtur klínískrar starfsemi á síðustu sex árum mælt í DRG einingum er 11%</a:t>
            </a:r>
          </a:p>
          <a:p>
            <a:r>
              <a:rPr lang="is-IS" sz="1500">
                <a:latin typeface="+mj-lt"/>
                <a:ea typeface="Tahoma"/>
                <a:cs typeface="Tahoma"/>
              </a:rPr>
              <a:t>Framleiðsla vex í takt við lýðfræðilega þróun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E85370-9973-5E79-48CA-B38C7BBC75F5}"/>
              </a:ext>
            </a:extLst>
          </p:cNvPr>
          <p:cNvGraphicFramePr>
            <a:graphicFrameLocks noGrp="1"/>
          </p:cNvGraphicFramePr>
          <p:nvPr/>
        </p:nvGraphicFramePr>
        <p:xfrm>
          <a:off x="623211" y="1989138"/>
          <a:ext cx="4911804" cy="2925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9404">
                  <a:extLst>
                    <a:ext uri="{9D8B030D-6E8A-4147-A177-3AD203B41FA5}">
                      <a16:colId xmlns:a16="http://schemas.microsoft.com/office/drawing/2014/main" val="374080367"/>
                    </a:ext>
                  </a:extLst>
                </a:gridCol>
                <a:gridCol w="892400">
                  <a:extLst>
                    <a:ext uri="{9D8B030D-6E8A-4147-A177-3AD203B41FA5}">
                      <a16:colId xmlns:a16="http://schemas.microsoft.com/office/drawing/2014/main" val="2429870862"/>
                    </a:ext>
                  </a:extLst>
                </a:gridCol>
              </a:tblGrid>
              <a:tr h="1147141">
                <a:tc>
                  <a:txBody>
                    <a:bodyPr/>
                    <a:lstStyle/>
                    <a:p>
                      <a:r>
                        <a:rPr lang="is-IS"/>
                        <a:t>Þjónustutengd framleiðsla</a:t>
                      </a:r>
                    </a:p>
                    <a:p>
                      <a:r>
                        <a:rPr lang="is-IS" sz="1200"/>
                        <a:t>Landspítali</a:t>
                      </a:r>
                    </a:p>
                    <a:p>
                      <a:r>
                        <a:rPr lang="is-IS" sz="1200" b="0"/>
                        <a:t>Án biðlistaátaks, ósjúkratryggðra og sérsamninga við SÍ</a:t>
                      </a:r>
                    </a:p>
                  </a:txBody>
                  <a:tcPr marT="90000" marB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/>
                        <a:t>2024</a:t>
                      </a:r>
                    </a:p>
                    <a:p>
                      <a:pPr algn="ctr"/>
                      <a:r>
                        <a:rPr lang="is-IS" sz="1200"/>
                        <a:t>alls</a:t>
                      </a:r>
                    </a:p>
                  </a:txBody>
                  <a:tcPr marT="90000" marB="90000" anchor="ctr"/>
                </a:tc>
                <a:extLst>
                  <a:ext uri="{0D108BD9-81ED-4DB2-BD59-A6C34878D82A}">
                    <a16:rowId xmlns:a16="http://schemas.microsoft.com/office/drawing/2014/main" val="934869030"/>
                  </a:ext>
                </a:extLst>
              </a:tr>
              <a:tr h="763418">
                <a:tc>
                  <a:txBody>
                    <a:bodyPr/>
                    <a:lstStyle/>
                    <a:p>
                      <a:r>
                        <a:rPr lang="is-IS" sz="1200"/>
                        <a:t>Framleiðsluáætlun</a:t>
                      </a:r>
                      <a:r>
                        <a:rPr lang="is-IS" sz="1000"/>
                        <a:t>*</a:t>
                      </a:r>
                    </a:p>
                    <a:p>
                      <a:r>
                        <a:rPr lang="is-IS" sz="1200" b="1"/>
                        <a:t>Framleiðsla</a:t>
                      </a:r>
                    </a:p>
                  </a:txBody>
                  <a:tcPr marT="90000" marB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/>
                        <a:t>42.947</a:t>
                      </a:r>
                    </a:p>
                    <a:p>
                      <a:pPr algn="ctr"/>
                      <a:r>
                        <a:rPr lang="is-IS" sz="1200" b="1"/>
                        <a:t>44.953</a:t>
                      </a:r>
                    </a:p>
                  </a:txBody>
                  <a:tcPr marT="90000" marB="90000" anchor="ctr"/>
                </a:tc>
                <a:extLst>
                  <a:ext uri="{0D108BD9-81ED-4DB2-BD59-A6C34878D82A}">
                    <a16:rowId xmlns:a16="http://schemas.microsoft.com/office/drawing/2014/main" val="2956582350"/>
                  </a:ext>
                </a:extLst>
              </a:tr>
              <a:tr h="507602">
                <a:tc>
                  <a:txBody>
                    <a:bodyPr/>
                    <a:lstStyle/>
                    <a:p>
                      <a:r>
                        <a:rPr lang="is-IS" sz="1200"/>
                        <a:t>Umframframleiðsla</a:t>
                      </a:r>
                    </a:p>
                  </a:txBody>
                  <a:tcPr marT="90000" marB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1"/>
                        <a:t>4,7%</a:t>
                      </a:r>
                    </a:p>
                  </a:txBody>
                  <a:tcPr marT="90000" marB="90000" anchor="ctr"/>
                </a:tc>
                <a:extLst>
                  <a:ext uri="{0D108BD9-81ED-4DB2-BD59-A6C34878D82A}">
                    <a16:rowId xmlns:a16="http://schemas.microsoft.com/office/drawing/2014/main" val="1754108573"/>
                  </a:ext>
                </a:extLst>
              </a:tr>
              <a:tr h="507602">
                <a:tc gridSpan="2">
                  <a:txBody>
                    <a:bodyPr/>
                    <a:lstStyle/>
                    <a:p>
                      <a:r>
                        <a:rPr lang="is-IS" sz="1000"/>
                        <a:t>*</a:t>
                      </a:r>
                      <a:r>
                        <a:rPr lang="is-IS" sz="1200"/>
                        <a:t>Endurskoðuð áætlun </a:t>
                      </a:r>
                      <a:r>
                        <a:rPr lang="is-IS" sz="1200" err="1"/>
                        <a:t>m.v</a:t>
                      </a:r>
                      <a:r>
                        <a:rPr lang="is-IS" sz="1200"/>
                        <a:t>. viðbótarfjárveitingar innan ársins</a:t>
                      </a:r>
                    </a:p>
                  </a:txBody>
                  <a:tcPr marT="90000" marB="9000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s-IS" sz="1200" b="1"/>
                    </a:p>
                  </a:txBody>
                  <a:tcPr marT="90000" marB="90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58422"/>
                  </a:ext>
                </a:extLst>
              </a:tr>
            </a:tbl>
          </a:graphicData>
        </a:graphic>
      </p:graphicFrame>
      <p:graphicFrame>
        <p:nvGraphicFramePr>
          <p:cNvPr id="8" name="Línurit 15">
            <a:extLst>
              <a:ext uri="{FF2B5EF4-FFF2-40B4-BE49-F238E27FC236}">
                <a16:creationId xmlns:a16="http://schemas.microsoft.com/office/drawing/2014/main" id="{00CE978C-87DD-C1FB-4A0A-F7DB8DA54EB5}"/>
              </a:ext>
              <a:ext uri="{147F2762-F138-4A5C-976F-8EAC2B608ADB}">
                <a16:predDERef xmlns:a16="http://schemas.microsoft.com/office/drawing/2014/main" pred="{7F5C3202-8739-0DF8-D333-EC29226553B1}"/>
              </a:ext>
            </a:extLst>
          </p:cNvPr>
          <p:cNvGraphicFramePr>
            <a:graphicFrameLocks/>
          </p:cNvGraphicFramePr>
          <p:nvPr/>
        </p:nvGraphicFramePr>
        <p:xfrm>
          <a:off x="6198911" y="1627871"/>
          <a:ext cx="5334276" cy="3365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5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6. Mannauður</a:t>
            </a:r>
          </a:p>
        </p:txBody>
      </p:sp>
    </p:spTree>
    <p:extLst>
      <p:ext uri="{BB962C8B-B14F-4D97-AF65-F5344CB8AC3E}">
        <p14:creationId xmlns:p14="http://schemas.microsoft.com/office/powerpoint/2010/main" val="10926462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837270"/>
            <a:ext cx="10896600" cy="746203"/>
          </a:xfrm>
        </p:spPr>
        <p:txBody>
          <a:bodyPr/>
          <a:lstStyle/>
          <a:p>
            <a:pPr algn="ctr"/>
            <a:r>
              <a:rPr lang="is-IS" sz="3200"/>
              <a:t>Á spítalanum starfa um 6.500 manns í um 5.100 stöðugildum</a:t>
            </a:r>
            <a:br>
              <a:rPr lang="is-IS" sz="3200"/>
            </a:br>
            <a:r>
              <a:rPr lang="is-IS" sz="2000" b="0">
                <a:solidFill>
                  <a:schemeClr val="tx1"/>
                </a:solidFill>
              </a:rPr>
              <a:t>Greidd stöðugildi á Landspítala, meðaltal á mánuði árið 2024 – hlutfallsleg skipting eftir stéttarfélögum </a:t>
            </a:r>
            <a:endParaRPr lang="en-US" sz="2000" b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399AF-2BA1-4FE6-A20C-F6F9EA4FD7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41" t="9401" r="9972" b="7767"/>
          <a:stretch>
            <a:fillRect/>
          </a:stretch>
        </p:blipFill>
        <p:spPr>
          <a:xfrm>
            <a:off x="1856394" y="1796386"/>
            <a:ext cx="8235460" cy="50616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37270"/>
            <a:ext cx="5178710" cy="13475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 err="1">
                <a:latin typeface="+mj-lt"/>
                <a:ea typeface="+mj-ea"/>
                <a:cs typeface="+mj-cs"/>
              </a:rPr>
              <a:t>Lág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dánartíðni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eftir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kransæðastíflu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latin typeface="+mj-lt"/>
                <a:ea typeface="+mj-ea"/>
                <a:cs typeface="+mj-cs"/>
              </a:rPr>
            </a:br>
            <a:r>
              <a:rPr lang="en-US" sz="1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Ísland</a:t>
            </a: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vs</a:t>
            </a: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OECD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A1801-B316-FA0F-E4FF-D3D4BFA8E843}"/>
              </a:ext>
            </a:extLst>
          </p:cNvPr>
          <p:cNvSpPr txBox="1"/>
          <p:nvPr/>
        </p:nvSpPr>
        <p:spPr>
          <a:xfrm>
            <a:off x="5835724" y="2785014"/>
            <a:ext cx="3049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52016-523B-035A-AAC9-3629F71B310B}"/>
              </a:ext>
            </a:extLst>
          </p:cNvPr>
          <p:cNvSpPr txBox="1"/>
          <p:nvPr/>
        </p:nvSpPr>
        <p:spPr>
          <a:xfrm>
            <a:off x="5835724" y="1584685"/>
            <a:ext cx="2979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b="1"/>
              <a:t>Heart attacks and other ischaemic heart disease mortality, 2021 and 2011 (or nearest year)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D8BB47-0AF6-208C-3EEC-94752FBF5D63}"/>
              </a:ext>
            </a:extLst>
          </p:cNvPr>
          <p:cNvSpPr/>
          <p:nvPr/>
        </p:nvSpPr>
        <p:spPr>
          <a:xfrm>
            <a:off x="9428017" y="3078935"/>
            <a:ext cx="392225" cy="1283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750461D-4BF5-E85E-BAB7-E2499F9BEB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9545132"/>
              </p:ext>
            </p:extLst>
          </p:nvPr>
        </p:nvGraphicFramePr>
        <p:xfrm>
          <a:off x="9081050" y="188009"/>
          <a:ext cx="2747609" cy="666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ts val="3200"/>
              </a:lnSpc>
            </a:pPr>
            <a:r>
              <a:rPr lang="en-US" sz="3600" kern="1200" dirty="0" err="1">
                <a:latin typeface="+mj-lt"/>
                <a:ea typeface="+mj-ea"/>
                <a:cs typeface="+mj-cs"/>
              </a:rPr>
              <a:t>Stöðugildi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og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starfsmannafjöldi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Chart Placeholder 7">
            <a:extLst>
              <a:ext uri="{FF2B5EF4-FFF2-40B4-BE49-F238E27FC236}">
                <a16:creationId xmlns:a16="http://schemas.microsoft.com/office/drawing/2014/main" id="{D9496731-DDFE-9ABB-FF60-808846301F2D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818081774"/>
              </p:ext>
            </p:extLst>
          </p:nvPr>
        </p:nvGraphicFramePr>
        <p:xfrm>
          <a:off x="546410" y="1958975"/>
          <a:ext cx="5397190" cy="4129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Placeholder 9" descr="A close-up of women smiling&#10;&#10;AI-generated content may be incorrect.">
            <a:extLst>
              <a:ext uri="{FF2B5EF4-FFF2-40B4-BE49-F238E27FC236}">
                <a16:creationId xmlns:a16="http://schemas.microsoft.com/office/drawing/2014/main" id="{305731B0-E8B8-1018-A33B-2350186DBD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r="28254"/>
          <a:stretch>
            <a:fillRect/>
          </a:stretch>
        </p:blipFill>
        <p:spPr>
          <a:xfrm>
            <a:off x="6096000" y="1"/>
            <a:ext cx="6096000" cy="685800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Veikindahlutfall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starfsmanna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br>
              <a:rPr lang="en-US" sz="2600" kern="1200" dirty="0">
                <a:latin typeface="+mj-lt"/>
                <a:ea typeface="+mj-ea"/>
                <a:cs typeface="+mj-cs"/>
              </a:rPr>
            </a:b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eftir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mánuðum</a:t>
            </a:r>
            <a:endParaRPr lang="en-US" sz="1800" b="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E09E73-C1EE-66B2-7695-C54B11D46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" t="2758" r="1134" b="1420"/>
          <a:stretch>
            <a:fillRect/>
          </a:stretch>
        </p:blipFill>
        <p:spPr>
          <a:xfrm>
            <a:off x="200723" y="1918010"/>
            <a:ext cx="11686478" cy="332306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Starfsánægja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starfsmanna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skv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.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Könnun</a:t>
            </a:r>
            <a:br>
              <a:rPr lang="en-US" sz="2600" kern="1200" dirty="0">
                <a:latin typeface="+mj-lt"/>
                <a:ea typeface="+mj-ea"/>
                <a:cs typeface="+mj-cs"/>
              </a:rPr>
            </a:b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Skalinn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er 1-10,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þar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sem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10 er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hæsta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gildi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markmið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 7,8</a:t>
            </a:r>
            <a:endParaRPr lang="en-US" sz="1800" b="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C298B-7E2D-D574-72A4-CEDD97898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2133035"/>
            <a:ext cx="1073467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652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7. Menntun og vísindi</a:t>
            </a:r>
          </a:p>
        </p:txBody>
      </p:sp>
    </p:spTree>
    <p:extLst>
      <p:ext uri="{BB962C8B-B14F-4D97-AF65-F5344CB8AC3E}">
        <p14:creationId xmlns:p14="http://schemas.microsoft.com/office/powerpoint/2010/main" val="5815255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47" y="874992"/>
            <a:ext cx="4639053" cy="95381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is-IS"/>
              <a:t>1.999 </a:t>
            </a:r>
            <a:r>
              <a:rPr lang="is-IS" b="0"/>
              <a:t>nemendur í heilbrigðisvísindum árið 2024</a:t>
            </a:r>
            <a:endParaRPr lang="en-US" b="0" dirty="0"/>
          </a:p>
        </p:txBody>
      </p:sp>
      <p:pic>
        <p:nvPicPr>
          <p:cNvPr id="8" name="Picture Placeholder 7" descr="A group of people sitting at a table with laptops&#10;&#10;Description automatically generated">
            <a:extLst>
              <a:ext uri="{FF2B5EF4-FFF2-40B4-BE49-F238E27FC236}">
                <a16:creationId xmlns:a16="http://schemas.microsoft.com/office/drawing/2014/main" id="{402AF7D6-D7A2-0F3E-59B3-26635B57D8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22631"/>
          <a:stretch/>
        </p:blipFill>
        <p:spPr>
          <a:xfrm>
            <a:off x="6096000" y="1"/>
            <a:ext cx="6096000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9E9166-F0EA-057F-4F24-6807B51C79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7" y="3176752"/>
            <a:ext cx="5101015" cy="2198250"/>
          </a:xfrm>
        </p:spPr>
        <p:txBody>
          <a:bodyPr numCol="2" spcCol="180000">
            <a:normAutofit fontScale="77500" lnSpcReduction="20000"/>
          </a:bodyPr>
          <a:lstStyle/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Hjúkrunarfræði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Iðjuþjálfun </a:t>
            </a:r>
            <a:r>
              <a:rPr lang="is-IS">
                <a:latin typeface="+mn-lt"/>
              </a:rPr>
              <a:t>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Geislafræði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Sálfræði 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Félagsráðgjöf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Læknisfræði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Lífeindafræði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Lyfjafræði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Sjúkraliðanám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Næringarfræði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Sjúkraþjálfun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Sjúkraflutningamenn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D9CF90-C73A-242F-553A-1D3278518D1F}"/>
              </a:ext>
            </a:extLst>
          </p:cNvPr>
          <p:cNvSpPr txBox="1">
            <a:spLocks/>
          </p:cNvSpPr>
          <p:nvPr/>
        </p:nvSpPr>
        <p:spPr>
          <a:xfrm>
            <a:off x="618747" y="1824859"/>
            <a:ext cx="4639053" cy="9538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is-IS" b="0"/>
              <a:t>þar af </a:t>
            </a:r>
            <a:r>
              <a:rPr lang="is-IS"/>
              <a:t>649</a:t>
            </a:r>
            <a:r>
              <a:rPr lang="is-IS" b="0"/>
              <a:t> háskólanemar </a:t>
            </a:r>
            <a:br>
              <a:rPr lang="is-IS" b="0"/>
            </a:br>
            <a:r>
              <a:rPr lang="is-IS" b="0"/>
              <a:t>á framhaldsstigi</a:t>
            </a:r>
            <a:endParaRPr lang="en-US" b="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8. Nokkrir áfangar úr sögu Landspítala</a:t>
            </a:r>
          </a:p>
        </p:txBody>
      </p:sp>
    </p:spTree>
    <p:extLst>
      <p:ext uri="{BB962C8B-B14F-4D97-AF65-F5344CB8AC3E}">
        <p14:creationId xmlns:p14="http://schemas.microsoft.com/office/powerpoint/2010/main" val="4868855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01109" y="2644655"/>
            <a:ext cx="1011521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r>
              <a:rPr lang="nn-NO" sz="1400" b="1">
                <a:solidFill>
                  <a:schemeClr val="tx2"/>
                </a:solidFill>
                <a:latin typeface="+mj-lt"/>
              </a:rPr>
              <a:t>1930</a:t>
            </a:r>
            <a:r>
              <a:rPr lang="nn-NO" sz="1400">
                <a:latin typeface="+mj-lt"/>
              </a:rPr>
              <a:t>  </a:t>
            </a:r>
            <a:r>
              <a:rPr lang="nn-NO" sz="1400" dirty="0">
                <a:latin typeface="+mj-lt"/>
              </a:rPr>
              <a:t>Landspítalinn tekinn í notkun</a:t>
            </a:r>
          </a:p>
          <a:p>
            <a:r>
              <a:rPr lang="nn-NO" sz="1400" b="1" dirty="0">
                <a:solidFill>
                  <a:schemeClr val="tx2"/>
                </a:solidFill>
                <a:latin typeface="+mj-lt"/>
              </a:rPr>
              <a:t>1955 </a:t>
            </a:r>
            <a:r>
              <a:rPr lang="nn-NO" sz="1400" dirty="0">
                <a:latin typeface="+mj-lt"/>
              </a:rPr>
              <a:t> Hjúkrunarspítalinn opnaður</a:t>
            </a:r>
          </a:p>
          <a:p>
            <a:r>
              <a:rPr lang="is-IS" sz="1400" b="1" dirty="0">
                <a:solidFill>
                  <a:schemeClr val="tx2"/>
                </a:solidFill>
                <a:latin typeface="+mj-lt"/>
              </a:rPr>
              <a:t>1996</a:t>
            </a:r>
            <a:r>
              <a:rPr lang="is-IS" sz="1400" dirty="0">
                <a:latin typeface="+mj-lt"/>
              </a:rPr>
              <a:t>  Sjúkrahús Reykjavíkur stofnað með sameiningu Borgarspítalans (1967) og St. Jósefsspítala Landakoti (1902)</a:t>
            </a:r>
          </a:p>
          <a:p>
            <a:r>
              <a:rPr lang="is-IS" sz="1400" b="1" dirty="0">
                <a:solidFill>
                  <a:schemeClr val="tx2"/>
                </a:solidFill>
                <a:latin typeface="+mj-lt"/>
              </a:rPr>
              <a:t>1999</a:t>
            </a:r>
            <a:r>
              <a:rPr lang="is-IS" sz="1400" dirty="0">
                <a:latin typeface="+mj-lt"/>
              </a:rPr>
              <a:t>  Ríkisspítalar (Landspítalinn) og Sjúkrahús Reykjavíkur undir eina stjórn</a:t>
            </a:r>
          </a:p>
          <a:p>
            <a:r>
              <a:rPr lang="is-IS" sz="1400" b="1" dirty="0">
                <a:solidFill>
                  <a:schemeClr val="tx2"/>
                </a:solidFill>
                <a:latin typeface="+mj-lt"/>
              </a:rPr>
              <a:t>2000</a:t>
            </a:r>
            <a:r>
              <a:rPr lang="is-IS" sz="1400" dirty="0">
                <a:latin typeface="+mj-lt"/>
              </a:rPr>
              <a:t>  Ríkisspítalar (Landspítalinn) og Sjúkrahús Reykjavíkur sameinast í Landspítala - háskólasjúkrahús (Landspítali frá 2007)</a:t>
            </a:r>
          </a:p>
          <a:p>
            <a:r>
              <a:rPr lang="is-IS" sz="1400" b="1">
                <a:solidFill>
                  <a:schemeClr val="tx2"/>
                </a:solidFill>
                <a:latin typeface="+mj-lt"/>
              </a:rPr>
              <a:t>2003</a:t>
            </a:r>
            <a:r>
              <a:rPr lang="is-IS" sz="1400">
                <a:latin typeface="+mj-lt"/>
              </a:rPr>
              <a:t>  Nýr </a:t>
            </a:r>
            <a:r>
              <a:rPr lang="is-IS" sz="1400" dirty="0">
                <a:latin typeface="+mj-lt"/>
              </a:rPr>
              <a:t>barnaspítali opnaður</a:t>
            </a:r>
          </a:p>
          <a:p>
            <a:r>
              <a:rPr lang="is-IS" sz="1400" b="1">
                <a:solidFill>
                  <a:schemeClr val="tx2"/>
                </a:solidFill>
                <a:latin typeface="+mj-lt"/>
              </a:rPr>
              <a:t>2011  </a:t>
            </a:r>
            <a:r>
              <a:rPr lang="is-IS" sz="1400">
                <a:latin typeface="+mj-lt"/>
              </a:rPr>
              <a:t>St</a:t>
            </a:r>
            <a:r>
              <a:rPr lang="is-IS" sz="1400" dirty="0" err="1">
                <a:latin typeface="+mj-lt"/>
              </a:rPr>
              <a:t>.Jósefsspítali</a:t>
            </a:r>
            <a:r>
              <a:rPr lang="is-IS" sz="1400" dirty="0">
                <a:latin typeface="+mj-lt"/>
              </a:rPr>
              <a:t> í Hafnarfirði sameinast Landspítala </a:t>
            </a:r>
          </a:p>
          <a:p>
            <a:r>
              <a:rPr lang="is-IS" sz="1400" b="1">
                <a:solidFill>
                  <a:schemeClr val="tx2"/>
                </a:solidFill>
                <a:latin typeface="+mj-lt"/>
              </a:rPr>
              <a:t>2018</a:t>
            </a:r>
            <a:r>
              <a:rPr lang="is-IS" sz="1400">
                <a:latin typeface="+mj-lt"/>
              </a:rPr>
              <a:t>  Tekin </a:t>
            </a:r>
            <a:r>
              <a:rPr lang="is-IS" sz="1400" dirty="0">
                <a:latin typeface="+mj-lt"/>
              </a:rPr>
              <a:t>ný skóflustunga að meðferðarkjarna við Hringbraut</a:t>
            </a:r>
          </a:p>
          <a:p>
            <a:r>
              <a:rPr lang="is-IS" sz="1400" b="1">
                <a:solidFill>
                  <a:schemeClr val="tx2"/>
                </a:solidFill>
                <a:latin typeface="+mj-lt"/>
              </a:rPr>
              <a:t>2019</a:t>
            </a:r>
            <a:r>
              <a:rPr lang="is-IS" sz="1400">
                <a:latin typeface="+mj-lt"/>
              </a:rPr>
              <a:t>  Nýtt </a:t>
            </a:r>
            <a:r>
              <a:rPr lang="is-IS" sz="1400" dirty="0">
                <a:latin typeface="+mj-lt"/>
              </a:rPr>
              <a:t>sjúkrahótel opnað við Hringbraut</a:t>
            </a:r>
          </a:p>
          <a:p>
            <a:r>
              <a:rPr lang="is-IS" sz="1400" b="1">
                <a:solidFill>
                  <a:schemeClr val="tx2"/>
                </a:solidFill>
                <a:latin typeface="+mj-lt"/>
              </a:rPr>
              <a:t>2021</a:t>
            </a:r>
            <a:r>
              <a:rPr lang="is-IS" sz="1400">
                <a:latin typeface="+mj-lt"/>
              </a:rPr>
              <a:t>  Opnað </a:t>
            </a:r>
            <a:r>
              <a:rPr lang="is-IS" sz="1400" dirty="0">
                <a:latin typeface="+mj-lt"/>
              </a:rPr>
              <a:t>göngudeildarhús </a:t>
            </a:r>
            <a:r>
              <a:rPr lang="is-IS" sz="1400">
                <a:latin typeface="+mj-lt"/>
              </a:rPr>
              <a:t>við Eiríksgötu</a:t>
            </a:r>
            <a:endParaRPr lang="en-US" sz="2000" dirty="0">
              <a:latin typeface="+mj-lt"/>
            </a:endParaRPr>
          </a:p>
        </p:txBody>
      </p:sp>
      <p:pic>
        <p:nvPicPr>
          <p:cNvPr id="5" name="Picture 10" descr="C:\Documents and Settings\arnic\Desktop\landak.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224446" y="866699"/>
            <a:ext cx="2546923" cy="169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My Google Docs\Landspitali\My Documents\My Pictures\Byggingar\_Hringbraut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4867" y="834876"/>
            <a:ext cx="2583543" cy="169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My Google Docs\Landspitali\My Documents\My Pictures\Byggingar\barnasp.jpg"/>
          <p:cNvPicPr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967345" y="864202"/>
            <a:ext cx="2573014" cy="168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ocuments and Settings\arnic\Desktop\landspitali_fossvogi_130911 001 copy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608427" y="864202"/>
            <a:ext cx="2543523" cy="170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894867" y="834876"/>
            <a:ext cx="878315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Hringbraut</a:t>
            </a:r>
            <a:endParaRPr lang="is-IS" sz="900" b="1" dirty="0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601506" y="868944"/>
            <a:ext cx="856401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Fossvogur</a:t>
            </a:r>
            <a:endParaRPr lang="is-IS" sz="900" b="1" dirty="0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219796" y="864202"/>
            <a:ext cx="764077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Landakot</a:t>
            </a:r>
            <a:endParaRPr lang="is-IS" sz="900" b="1" dirty="0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8967345" y="869704"/>
            <a:ext cx="1443881" cy="3693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Barnaspítali Hringsins </a:t>
            </a:r>
            <a:endParaRPr lang="is-IS" sz="900" b="1" dirty="0"/>
          </a:p>
        </p:txBody>
      </p:sp>
      <p:pic>
        <p:nvPicPr>
          <p:cNvPr id="4" name="Picture 2" descr="C:\My Google Docs\Landspitali\My Documents\My Pictures\Byggingar\800_LSH07584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007295" y="5075486"/>
            <a:ext cx="2533063" cy="1664990"/>
          </a:xfrm>
          <a:prstGeom prst="rect">
            <a:avLst/>
          </a:prstGeom>
          <a:noFill/>
        </p:spPr>
      </p:pic>
      <p:pic>
        <p:nvPicPr>
          <p:cNvPr id="10" name="Picture 3" descr="C:\My Google Docs\Landspitali\My Documents\My Pictures\Byggingar\_Hringbraut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74735" y="5083612"/>
            <a:ext cx="2577292" cy="165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C:\Documents and Settings\arnic\Desktop\landspitali_fossvogi_130911 001 copy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590228" y="5083612"/>
            <a:ext cx="2436512" cy="1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C:\Documents and Settings\arnic\Desktop\landak.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246444" y="5075486"/>
            <a:ext cx="2541148" cy="165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874735" y="5083612"/>
            <a:ext cx="872586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b="1" dirty="0"/>
              <a:t>Eiríksstaðir</a:t>
            </a:r>
            <a:endParaRPr lang="is-IS" sz="900" b="1" dirty="0"/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3588501" y="5078645"/>
            <a:ext cx="704420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b="1" dirty="0"/>
              <a:t>Kleppur</a:t>
            </a:r>
            <a:endParaRPr lang="is-IS" sz="900" b="1" dirty="0"/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6252284" y="5086597"/>
            <a:ext cx="1034531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Geðdeildahús</a:t>
            </a:r>
            <a:endParaRPr lang="is-IS" sz="900" b="1" dirty="0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9007295" y="5075486"/>
            <a:ext cx="762781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Grensás </a:t>
            </a:r>
            <a:endParaRPr lang="is-IS" sz="900" b="1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07"/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583653"/>
          </a:xfrm>
        </p:spPr>
        <p:txBody>
          <a:bodyPr/>
          <a:lstStyle/>
          <a:p>
            <a:r>
              <a:rPr lang="is-IS" sz="3600" dirty="0"/>
              <a:t>Áfangar í Landspítalasögunni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702188" y="4490325"/>
            <a:ext cx="10303469" cy="2820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 dirty="0">
              <a:latin typeface="+mj-lt"/>
            </a:endParaRPr>
          </a:p>
        </p:txBody>
      </p:sp>
      <p:cxnSp>
        <p:nvCxnSpPr>
          <p:cNvPr id="23" name="Straight Connector 22"/>
          <p:cNvCxnSpPr>
            <a:stCxn id="27" idx="0"/>
            <a:endCxn id="24" idx="2"/>
          </p:cNvCxnSpPr>
          <p:nvPr/>
        </p:nvCxnSpPr>
        <p:spPr bwMode="auto">
          <a:xfrm rot="5400000" flipH="1" flipV="1">
            <a:off x="889941" y="3916167"/>
            <a:ext cx="535979" cy="32875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69472" y="3359155"/>
            <a:ext cx="1305669" cy="45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Landakotsspítali tók til starfa </a:t>
            </a:r>
          </a:p>
        </p:txBody>
      </p:sp>
      <p:sp>
        <p:nvSpPr>
          <p:cNvPr id="26" name="Rectangle 5"/>
          <p:cNvSpPr/>
          <p:nvPr/>
        </p:nvSpPr>
        <p:spPr bwMode="auto">
          <a:xfrm>
            <a:off x="703750" y="4490319"/>
            <a:ext cx="571421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1902</a:t>
            </a:r>
          </a:p>
        </p:txBody>
      </p:sp>
      <p:sp>
        <p:nvSpPr>
          <p:cNvPr id="27" name="Isosceles Triangle 26"/>
          <p:cNvSpPr/>
          <p:nvPr/>
        </p:nvSpPr>
        <p:spPr bwMode="auto">
          <a:xfrm>
            <a:off x="923439" y="4348533"/>
            <a:ext cx="140227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409558" y="4490319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1907</a:t>
            </a:r>
          </a:p>
        </p:txBody>
      </p:sp>
      <p:sp>
        <p:nvSpPr>
          <p:cNvPr id="33" name="Isosceles Triangle 32"/>
          <p:cNvSpPr/>
          <p:nvPr/>
        </p:nvSpPr>
        <p:spPr bwMode="auto">
          <a:xfrm rot="10800000">
            <a:off x="1584062" y="4772330"/>
            <a:ext cx="141785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30" name="Straight Connector 29"/>
          <p:cNvCxnSpPr>
            <a:stCxn id="33" idx="0"/>
            <a:endCxn id="31" idx="0"/>
          </p:cNvCxnSpPr>
          <p:nvPr/>
        </p:nvCxnSpPr>
        <p:spPr bwMode="auto">
          <a:xfrm rot="5400000">
            <a:off x="1356582" y="5110434"/>
            <a:ext cx="493910" cy="1012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915646" y="5408568"/>
            <a:ext cx="1272950" cy="45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>
                <a:latin typeface="+mj-lt"/>
              </a:rPr>
              <a:t>Kleppsspítali tekinn í notkun</a:t>
            </a:r>
          </a:p>
        </p:txBody>
      </p: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3636195" y="1521963"/>
            <a:ext cx="2120202" cy="75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s-IS" sz="1200" dirty="0">
                <a:latin typeface="+mj-lt"/>
              </a:rPr>
              <a:t>Hjúkrunarspítali opnaður </a:t>
            </a:r>
          </a:p>
          <a:p>
            <a:r>
              <a:rPr lang="is-IS" sz="1200" dirty="0">
                <a:latin typeface="+mj-lt"/>
              </a:rPr>
              <a:t>í Heilsuverndarstöðinni.</a:t>
            </a:r>
            <a:br>
              <a:rPr lang="is-IS" sz="1200" dirty="0">
                <a:latin typeface="+mj-lt"/>
              </a:rPr>
            </a:br>
            <a:r>
              <a:rPr lang="is-IS" sz="1000" dirty="0">
                <a:latin typeface="+mj-lt"/>
              </a:rPr>
              <a:t>(Þeirri starfsemi lauk endanlega 1996)</a:t>
            </a:r>
            <a:endParaRPr lang="is-IS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5695790" y="5408568"/>
            <a:ext cx="1201277" cy="45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Hvítabandið tekið í notkun</a:t>
            </a:r>
          </a:p>
        </p:txBody>
      </p:sp>
      <p:cxnSp>
        <p:nvCxnSpPr>
          <p:cNvPr id="37" name="Straight Connector 36"/>
          <p:cNvCxnSpPr>
            <a:endCxn id="36" idx="0"/>
          </p:cNvCxnSpPr>
          <p:nvPr/>
        </p:nvCxnSpPr>
        <p:spPr bwMode="auto">
          <a:xfrm rot="16200000" flipH="1">
            <a:off x="6042462" y="5153281"/>
            <a:ext cx="493910" cy="1558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Isosceles Triangle 18"/>
          <p:cNvSpPr/>
          <p:nvPr/>
        </p:nvSpPr>
        <p:spPr bwMode="auto">
          <a:xfrm rot="10800000">
            <a:off x="6209955" y="4772330"/>
            <a:ext cx="141784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977802" y="4490319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1970</a:t>
            </a:r>
          </a:p>
        </p:txBody>
      </p:sp>
      <p:sp>
        <p:nvSpPr>
          <p:cNvPr id="42" name="Rectangle 28"/>
          <p:cNvSpPr>
            <a:spLocks noChangeArrowheads="1"/>
          </p:cNvSpPr>
          <p:nvPr/>
        </p:nvSpPr>
        <p:spPr bwMode="auto">
          <a:xfrm>
            <a:off x="6993709" y="5620906"/>
            <a:ext cx="2190656" cy="99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Landspítalinn og Sjúkrahús Reykjavíkur sameinast í Landspítala - háskólasjúkrahús, </a:t>
            </a:r>
          </a:p>
          <a:p>
            <a:pPr algn="ctr"/>
            <a:r>
              <a:rPr lang="is-IS" sz="1200" dirty="0">
                <a:latin typeface="+mj-lt"/>
              </a:rPr>
              <a:t>nú Landspítali</a:t>
            </a:r>
          </a:p>
        </p:txBody>
      </p:sp>
      <p:cxnSp>
        <p:nvCxnSpPr>
          <p:cNvPr id="43" name="Straight Connector 42"/>
          <p:cNvCxnSpPr>
            <a:stCxn id="45" idx="0"/>
            <a:endCxn id="42" idx="0"/>
          </p:cNvCxnSpPr>
          <p:nvPr/>
        </p:nvCxnSpPr>
        <p:spPr bwMode="auto">
          <a:xfrm flipH="1">
            <a:off x="8089037" y="4914121"/>
            <a:ext cx="193201" cy="70678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5" name="Isosceles Triangle 44"/>
          <p:cNvSpPr/>
          <p:nvPr/>
        </p:nvSpPr>
        <p:spPr bwMode="auto">
          <a:xfrm rot="10800000">
            <a:off x="8212124" y="4772335"/>
            <a:ext cx="140227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7983087" y="4490324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2000</a:t>
            </a:r>
          </a:p>
        </p:txBody>
      </p:sp>
      <p:sp>
        <p:nvSpPr>
          <p:cNvPr id="48" name="Rectangle 24"/>
          <p:cNvSpPr>
            <a:spLocks noChangeArrowheads="1"/>
          </p:cNvSpPr>
          <p:nvPr/>
        </p:nvSpPr>
        <p:spPr bwMode="auto">
          <a:xfrm>
            <a:off x="6923594" y="2653346"/>
            <a:ext cx="1554961" cy="81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>
                <a:latin typeface="+mj-lt"/>
              </a:rPr>
              <a:t>Landspítalinn og Sjúkrahús Reykjavíkur undir eina stjórn</a:t>
            </a:r>
          </a:p>
        </p:txBody>
      </p:sp>
      <p:cxnSp>
        <p:nvCxnSpPr>
          <p:cNvPr id="49" name="Straight Connector 48"/>
          <p:cNvCxnSpPr>
            <a:stCxn id="52" idx="0"/>
            <a:endCxn id="48" idx="2"/>
          </p:cNvCxnSpPr>
          <p:nvPr/>
        </p:nvCxnSpPr>
        <p:spPr bwMode="auto">
          <a:xfrm flipV="1">
            <a:off x="7648880" y="3468941"/>
            <a:ext cx="52195" cy="87959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 bwMode="auto">
          <a:xfrm>
            <a:off x="7347391" y="4490319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1999</a:t>
            </a:r>
          </a:p>
        </p:txBody>
      </p:sp>
      <p:sp>
        <p:nvSpPr>
          <p:cNvPr id="52" name="Isosceles Triangle 51"/>
          <p:cNvSpPr/>
          <p:nvPr/>
        </p:nvSpPr>
        <p:spPr bwMode="auto">
          <a:xfrm>
            <a:off x="7577987" y="4348534"/>
            <a:ext cx="141785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54" name="Rectangle 22"/>
          <p:cNvSpPr>
            <a:spLocks noChangeArrowheads="1"/>
          </p:cNvSpPr>
          <p:nvPr/>
        </p:nvSpPr>
        <p:spPr bwMode="auto">
          <a:xfrm>
            <a:off x="1224148" y="1875870"/>
            <a:ext cx="1307158" cy="75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Vífilsstaðaspítali tók til starfa</a:t>
            </a:r>
            <a:br>
              <a:rPr lang="is-IS" sz="1200" dirty="0">
                <a:latin typeface="+mj-lt"/>
              </a:rPr>
            </a:br>
            <a:r>
              <a:rPr lang="is-IS" sz="1000" dirty="0">
                <a:latin typeface="+mj-lt"/>
              </a:rPr>
              <a:t>(Starfsemi hætt 2002)</a:t>
            </a:r>
            <a:endParaRPr lang="is-IS" sz="1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5" name="Straight Connector 54"/>
          <p:cNvCxnSpPr>
            <a:stCxn id="58" idx="0"/>
            <a:endCxn id="54" idx="2"/>
          </p:cNvCxnSpPr>
          <p:nvPr/>
        </p:nvCxnSpPr>
        <p:spPr bwMode="auto">
          <a:xfrm flipH="1" flipV="1">
            <a:off x="1877728" y="2631050"/>
            <a:ext cx="506409" cy="171748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7" name="Rectangle 7"/>
          <p:cNvSpPr/>
          <p:nvPr/>
        </p:nvSpPr>
        <p:spPr bwMode="auto">
          <a:xfrm>
            <a:off x="2071741" y="4490323"/>
            <a:ext cx="571420" cy="302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1910</a:t>
            </a:r>
          </a:p>
        </p:txBody>
      </p:sp>
      <p:sp>
        <p:nvSpPr>
          <p:cNvPr id="58" name="Isosceles Triangle 57"/>
          <p:cNvSpPr/>
          <p:nvPr/>
        </p:nvSpPr>
        <p:spPr bwMode="auto">
          <a:xfrm>
            <a:off x="2313244" y="4348538"/>
            <a:ext cx="141785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63" name="Rectangle 8"/>
          <p:cNvSpPr/>
          <p:nvPr/>
        </p:nvSpPr>
        <p:spPr bwMode="auto">
          <a:xfrm>
            <a:off x="3320419" y="4490318"/>
            <a:ext cx="571421" cy="302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1930</a:t>
            </a:r>
          </a:p>
        </p:txBody>
      </p:sp>
      <p:sp>
        <p:nvSpPr>
          <p:cNvPr id="64" name="Isosceles Triangle 63"/>
          <p:cNvSpPr/>
          <p:nvPr/>
        </p:nvSpPr>
        <p:spPr bwMode="auto">
          <a:xfrm rot="10800000">
            <a:off x="3522969" y="4772329"/>
            <a:ext cx="141785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2717444" y="5338271"/>
            <a:ext cx="1131657" cy="63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Landspítali tekinn í notkun</a:t>
            </a:r>
          </a:p>
        </p:txBody>
      </p:sp>
      <p:cxnSp>
        <p:nvCxnSpPr>
          <p:cNvPr id="62" name="Straight Connector 61"/>
          <p:cNvCxnSpPr>
            <a:stCxn id="64" idx="0"/>
            <a:endCxn id="61" idx="0"/>
          </p:cNvCxnSpPr>
          <p:nvPr/>
        </p:nvCxnSpPr>
        <p:spPr bwMode="auto">
          <a:xfrm flipH="1">
            <a:off x="3283273" y="4914115"/>
            <a:ext cx="310589" cy="42415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9" name="Rectangle 9"/>
          <p:cNvSpPr/>
          <p:nvPr/>
        </p:nvSpPr>
        <p:spPr bwMode="auto">
          <a:xfrm>
            <a:off x="3918889" y="4490319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1946</a:t>
            </a:r>
          </a:p>
        </p:txBody>
      </p:sp>
      <p:sp>
        <p:nvSpPr>
          <p:cNvPr id="70" name="Isosceles Triangle 69"/>
          <p:cNvSpPr/>
          <p:nvPr/>
        </p:nvSpPr>
        <p:spPr bwMode="auto">
          <a:xfrm>
            <a:off x="4122168" y="4348533"/>
            <a:ext cx="140227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67" name="Rectangle 57"/>
          <p:cNvSpPr>
            <a:spLocks noChangeArrowheads="1"/>
          </p:cNvSpPr>
          <p:nvPr/>
        </p:nvSpPr>
        <p:spPr bwMode="auto">
          <a:xfrm>
            <a:off x="3177974" y="3359155"/>
            <a:ext cx="1553403" cy="42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>
                <a:latin typeface="+mj-lt"/>
              </a:rPr>
              <a:t>Arnarholt opnað</a:t>
            </a:r>
          </a:p>
          <a:p>
            <a:pPr algn="ctr"/>
            <a:r>
              <a:rPr lang="is-IS" sz="1000">
                <a:latin typeface="+mj-lt"/>
              </a:rPr>
              <a:t>(Starfsemi hætt 2005)</a:t>
            </a:r>
            <a:endParaRPr lang="is-IS" sz="1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8" name="Straight Connector 67"/>
          <p:cNvCxnSpPr>
            <a:stCxn id="70" idx="0"/>
            <a:endCxn id="67" idx="2"/>
          </p:cNvCxnSpPr>
          <p:nvPr/>
        </p:nvCxnSpPr>
        <p:spPr bwMode="auto">
          <a:xfrm rot="16200000" flipV="1">
            <a:off x="3791078" y="3947329"/>
            <a:ext cx="565581" cy="236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5" name="Rectangle 10"/>
          <p:cNvSpPr/>
          <p:nvPr/>
        </p:nvSpPr>
        <p:spPr bwMode="auto">
          <a:xfrm>
            <a:off x="4943836" y="4490325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1960</a:t>
            </a:r>
          </a:p>
        </p:txBody>
      </p:sp>
      <p:sp>
        <p:nvSpPr>
          <p:cNvPr id="76" name="Isosceles Triangle 16"/>
          <p:cNvSpPr/>
          <p:nvPr/>
        </p:nvSpPr>
        <p:spPr bwMode="auto">
          <a:xfrm rot="10800000">
            <a:off x="5146840" y="4772337"/>
            <a:ext cx="141785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73" name="Rectangle 60"/>
          <p:cNvSpPr>
            <a:spLocks noChangeArrowheads="1"/>
          </p:cNvSpPr>
          <p:nvPr/>
        </p:nvSpPr>
        <p:spPr bwMode="auto">
          <a:xfrm>
            <a:off x="4273108" y="5338165"/>
            <a:ext cx="1483289" cy="93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>
                <a:latin typeface="+mj-lt"/>
              </a:rPr>
              <a:t>Fæðingarheimili Reykjavíkur tekið í notkun</a:t>
            </a:r>
            <a:br>
              <a:rPr lang="is-IS" sz="1200">
                <a:latin typeface="+mj-lt"/>
              </a:rPr>
            </a:br>
            <a:r>
              <a:rPr lang="is-IS" sz="1000">
                <a:latin typeface="+mj-lt"/>
              </a:rPr>
              <a:t>(Starfsemi endanlega hætt 1995)</a:t>
            </a:r>
            <a:endParaRPr lang="is-IS" sz="1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4" name="Straight Connector 73"/>
          <p:cNvCxnSpPr>
            <a:endCxn id="73" idx="0"/>
          </p:cNvCxnSpPr>
          <p:nvPr/>
        </p:nvCxnSpPr>
        <p:spPr bwMode="auto">
          <a:xfrm rot="5400000">
            <a:off x="4903351" y="5025524"/>
            <a:ext cx="423797" cy="20099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1" name="Rectangle 32"/>
          <p:cNvSpPr/>
          <p:nvPr/>
        </p:nvSpPr>
        <p:spPr bwMode="auto">
          <a:xfrm>
            <a:off x="5499137" y="4490322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1967</a:t>
            </a:r>
          </a:p>
        </p:txBody>
      </p:sp>
      <p:sp>
        <p:nvSpPr>
          <p:cNvPr id="82" name="Isosceles Triangle 81"/>
          <p:cNvSpPr/>
          <p:nvPr/>
        </p:nvSpPr>
        <p:spPr bwMode="auto">
          <a:xfrm>
            <a:off x="5732849" y="4348536"/>
            <a:ext cx="141786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79" name="Rectangle 64"/>
          <p:cNvSpPr>
            <a:spLocks noChangeArrowheads="1"/>
          </p:cNvSpPr>
          <p:nvPr/>
        </p:nvSpPr>
        <p:spPr bwMode="auto">
          <a:xfrm>
            <a:off x="5049663" y="2935431"/>
            <a:ext cx="1625074" cy="45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Borgarspítalinn opnaður</a:t>
            </a:r>
          </a:p>
        </p:txBody>
      </p:sp>
      <p:cxnSp>
        <p:nvCxnSpPr>
          <p:cNvPr id="80" name="Straight Connector 79"/>
          <p:cNvCxnSpPr>
            <a:stCxn id="82" idx="0"/>
          </p:cNvCxnSpPr>
          <p:nvPr/>
        </p:nvCxnSpPr>
        <p:spPr bwMode="auto">
          <a:xfrm flipV="1">
            <a:off x="5803742" y="3388539"/>
            <a:ext cx="47617" cy="95999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7" name="Rectangle 36"/>
          <p:cNvSpPr/>
          <p:nvPr/>
        </p:nvSpPr>
        <p:spPr bwMode="auto">
          <a:xfrm>
            <a:off x="9079973" y="4476805"/>
            <a:ext cx="558331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2011</a:t>
            </a:r>
          </a:p>
        </p:txBody>
      </p:sp>
      <p:sp>
        <p:nvSpPr>
          <p:cNvPr id="88" name="Isosceles Triangle 40"/>
          <p:cNvSpPr/>
          <p:nvPr/>
        </p:nvSpPr>
        <p:spPr bwMode="auto">
          <a:xfrm>
            <a:off x="9305895" y="4354491"/>
            <a:ext cx="141784" cy="14101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85" name="Rectangle 68"/>
          <p:cNvSpPr>
            <a:spLocks noChangeArrowheads="1"/>
          </p:cNvSpPr>
          <p:nvPr/>
        </p:nvSpPr>
        <p:spPr bwMode="auto">
          <a:xfrm>
            <a:off x="8053201" y="2016095"/>
            <a:ext cx="1590796" cy="81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St. Jósefsspítali Hafnarfirði  sameinast Landspítala</a:t>
            </a:r>
          </a:p>
        </p:txBody>
      </p:sp>
      <p:cxnSp>
        <p:nvCxnSpPr>
          <p:cNvPr id="86" name="Straight Connector 85"/>
          <p:cNvCxnSpPr>
            <a:stCxn id="88" idx="0"/>
            <a:endCxn id="85" idx="2"/>
          </p:cNvCxnSpPr>
          <p:nvPr/>
        </p:nvCxnSpPr>
        <p:spPr bwMode="auto">
          <a:xfrm flipH="1" flipV="1">
            <a:off x="8848599" y="2831690"/>
            <a:ext cx="528187" cy="152280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0" name="TextBox 49"/>
          <p:cNvSpPr txBox="1">
            <a:spLocks noChangeArrowheads="1"/>
          </p:cNvSpPr>
          <p:nvPr/>
        </p:nvSpPr>
        <p:spPr bwMode="auto">
          <a:xfrm>
            <a:off x="2400497" y="2511567"/>
            <a:ext cx="1801088" cy="63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s-IS" sz="1200" dirty="0">
                <a:latin typeface="+mj-lt"/>
              </a:rPr>
              <a:t>St. Jósefsspítali Hafnarfirði opnaður 1926</a:t>
            </a:r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5580532" y="1945982"/>
            <a:ext cx="2332442" cy="99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 sz="1200">
                <a:latin typeface="+mj-lt"/>
              </a:rPr>
              <a:t>Sjúkrahús Reykjavíkur stofnað með sameiningu Borgarspítalans og </a:t>
            </a:r>
            <a:br>
              <a:rPr lang="is-IS" sz="1200">
                <a:latin typeface="+mj-lt"/>
              </a:rPr>
            </a:br>
            <a:r>
              <a:rPr lang="is-IS" sz="1200">
                <a:latin typeface="+mj-lt"/>
              </a:rPr>
              <a:t>St. Jósefsspítala Landakoti 1996</a:t>
            </a:r>
          </a:p>
        </p:txBody>
      </p:sp>
      <p:cxnSp>
        <p:nvCxnSpPr>
          <p:cNvPr id="93" name="Straight Connector 92"/>
          <p:cNvCxnSpPr>
            <a:stCxn id="96" idx="0"/>
            <a:endCxn id="92" idx="2"/>
          </p:cNvCxnSpPr>
          <p:nvPr/>
        </p:nvCxnSpPr>
        <p:spPr bwMode="auto">
          <a:xfrm flipH="1" flipV="1">
            <a:off x="6746753" y="2942821"/>
            <a:ext cx="317847" cy="140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 bwMode="auto">
          <a:xfrm>
            <a:off x="6781810" y="4490321"/>
            <a:ext cx="571420" cy="302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1996</a:t>
            </a:r>
          </a:p>
        </p:txBody>
      </p:sp>
      <p:sp>
        <p:nvSpPr>
          <p:cNvPr id="96" name="Isosceles Triangle 95"/>
          <p:cNvSpPr/>
          <p:nvPr/>
        </p:nvSpPr>
        <p:spPr bwMode="auto">
          <a:xfrm>
            <a:off x="6993709" y="4348536"/>
            <a:ext cx="141784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98" name="Rectangle 97"/>
          <p:cNvSpPr/>
          <p:nvPr/>
        </p:nvSpPr>
        <p:spPr bwMode="auto">
          <a:xfrm>
            <a:off x="2707440" y="4490322"/>
            <a:ext cx="571420" cy="302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1926</a:t>
            </a:r>
          </a:p>
        </p:txBody>
      </p:sp>
      <p:cxnSp>
        <p:nvCxnSpPr>
          <p:cNvPr id="99" name="Straight Connector 98"/>
          <p:cNvCxnSpPr>
            <a:stCxn id="100" idx="0"/>
          </p:cNvCxnSpPr>
          <p:nvPr/>
        </p:nvCxnSpPr>
        <p:spPr bwMode="auto">
          <a:xfrm flipV="1">
            <a:off x="2990231" y="2937344"/>
            <a:ext cx="143682" cy="142677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0" name="Isosceles Triangle 99"/>
          <p:cNvSpPr/>
          <p:nvPr/>
        </p:nvSpPr>
        <p:spPr bwMode="auto">
          <a:xfrm>
            <a:off x="2919339" y="4364118"/>
            <a:ext cx="141786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01" name="Rectangle 90"/>
          <p:cNvSpPr>
            <a:spLocks noChangeArrowheads="1"/>
          </p:cNvSpPr>
          <p:nvPr/>
        </p:nvSpPr>
        <p:spPr bwMode="auto">
          <a:xfrm>
            <a:off x="7912971" y="3500945"/>
            <a:ext cx="1271391" cy="63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 sz="1200">
                <a:latin typeface="+mj-lt"/>
              </a:rPr>
              <a:t>Nýr  Barnaspítali Hringsins 2003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8548670" y="4490325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2003</a:t>
            </a:r>
          </a:p>
        </p:txBody>
      </p:sp>
      <p:sp>
        <p:nvSpPr>
          <p:cNvPr id="103" name="Isosceles Triangle 102"/>
          <p:cNvSpPr/>
          <p:nvPr/>
        </p:nvSpPr>
        <p:spPr>
          <a:xfrm>
            <a:off x="8760565" y="4348537"/>
            <a:ext cx="141785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04" name="Straight Connector 103"/>
          <p:cNvCxnSpPr>
            <a:stCxn id="103" idx="0"/>
            <a:endCxn id="101" idx="2"/>
          </p:cNvCxnSpPr>
          <p:nvPr/>
        </p:nvCxnSpPr>
        <p:spPr>
          <a:xfrm flipH="1" flipV="1">
            <a:off x="8548667" y="4135297"/>
            <a:ext cx="282791" cy="2132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 bwMode="auto">
          <a:xfrm>
            <a:off x="4439035" y="4490246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1955</a:t>
            </a:r>
          </a:p>
        </p:txBody>
      </p:sp>
      <p:sp>
        <p:nvSpPr>
          <p:cNvPr id="106" name="Isosceles Triangle 105"/>
          <p:cNvSpPr/>
          <p:nvPr/>
        </p:nvSpPr>
        <p:spPr bwMode="auto">
          <a:xfrm>
            <a:off x="4625623" y="4348899"/>
            <a:ext cx="140227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07" name="Straight Connector 106"/>
          <p:cNvCxnSpPr>
            <a:stCxn id="106" idx="0"/>
            <a:endCxn id="34" idx="2"/>
          </p:cNvCxnSpPr>
          <p:nvPr/>
        </p:nvCxnSpPr>
        <p:spPr bwMode="auto">
          <a:xfrm flipV="1">
            <a:off x="4695737" y="2277143"/>
            <a:ext cx="559" cy="207175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9177213" y="3389948"/>
            <a:ext cx="1449011" cy="453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Sjúkrahótel tekið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110" name="Rectangle 36"/>
          <p:cNvSpPr/>
          <p:nvPr/>
        </p:nvSpPr>
        <p:spPr bwMode="auto">
          <a:xfrm>
            <a:off x="10015677" y="4478420"/>
            <a:ext cx="584595" cy="30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2019</a:t>
            </a:r>
          </a:p>
        </p:txBody>
      </p:sp>
      <p:sp>
        <p:nvSpPr>
          <p:cNvPr id="112" name="Isosceles Triangle 40"/>
          <p:cNvSpPr/>
          <p:nvPr/>
        </p:nvSpPr>
        <p:spPr bwMode="auto">
          <a:xfrm>
            <a:off x="10123121" y="4357582"/>
            <a:ext cx="141785" cy="14101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14" name="Straight Connector 113"/>
          <p:cNvCxnSpPr>
            <a:cxnSpLocks/>
            <a:stCxn id="112" idx="0"/>
            <a:endCxn id="109" idx="2"/>
          </p:cNvCxnSpPr>
          <p:nvPr/>
        </p:nvCxnSpPr>
        <p:spPr bwMode="auto">
          <a:xfrm flipH="1" flipV="1">
            <a:off x="9901719" y="3843056"/>
            <a:ext cx="292294" cy="51452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1" name="Isosceles Triangle 110">
            <a:extLst>
              <a:ext uri="{FF2B5EF4-FFF2-40B4-BE49-F238E27FC236}">
                <a16:creationId xmlns:a16="http://schemas.microsoft.com/office/drawing/2014/main" id="{72FBF1D2-7FCA-44F6-A180-FD455FD7AD24}"/>
              </a:ext>
            </a:extLst>
          </p:cNvPr>
          <p:cNvSpPr/>
          <p:nvPr/>
        </p:nvSpPr>
        <p:spPr bwMode="auto">
          <a:xfrm rot="10800000">
            <a:off x="9786373" y="4766385"/>
            <a:ext cx="141785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16" name="Rectangle 26">
            <a:extLst>
              <a:ext uri="{FF2B5EF4-FFF2-40B4-BE49-F238E27FC236}">
                <a16:creationId xmlns:a16="http://schemas.microsoft.com/office/drawing/2014/main" id="{EFB46B00-D329-4AE6-B600-EF41DDC1D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3291" y="5408494"/>
            <a:ext cx="1365772" cy="81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  <a:cs typeface="Calibri" panose="020F0502020204030204" pitchFamily="34" charset="0"/>
              </a:rPr>
              <a:t>Tekin fyrsta skóflustunga nýs meðferðakjarna við Hringbraut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1026AA4-D903-49FF-8E37-C24788233241}"/>
              </a:ext>
            </a:extLst>
          </p:cNvPr>
          <p:cNvCxnSpPr>
            <a:cxnSpLocks/>
            <a:endCxn id="116" idx="0"/>
          </p:cNvCxnSpPr>
          <p:nvPr/>
        </p:nvCxnSpPr>
        <p:spPr bwMode="auto">
          <a:xfrm>
            <a:off x="9839129" y="4914043"/>
            <a:ext cx="97048" cy="4944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9" name="Isosceles Triangle 18">
            <a:extLst>
              <a:ext uri="{FF2B5EF4-FFF2-40B4-BE49-F238E27FC236}">
                <a16:creationId xmlns:a16="http://schemas.microsoft.com/office/drawing/2014/main" id="{149079C6-BCF3-4661-8187-3A81F4947603}"/>
              </a:ext>
            </a:extLst>
          </p:cNvPr>
          <p:cNvSpPr/>
          <p:nvPr/>
        </p:nvSpPr>
        <p:spPr bwMode="auto">
          <a:xfrm rot="10800000">
            <a:off x="9767458" y="4772257"/>
            <a:ext cx="141784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9D2375E-1155-49FF-8B9F-F224C125C7B3}"/>
              </a:ext>
            </a:extLst>
          </p:cNvPr>
          <p:cNvSpPr/>
          <p:nvPr/>
        </p:nvSpPr>
        <p:spPr bwMode="auto">
          <a:xfrm>
            <a:off x="9535304" y="4490246"/>
            <a:ext cx="569847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2018</a:t>
            </a:r>
          </a:p>
        </p:txBody>
      </p:sp>
      <p:sp>
        <p:nvSpPr>
          <p:cNvPr id="113" name="Rectangle 36">
            <a:extLst>
              <a:ext uri="{FF2B5EF4-FFF2-40B4-BE49-F238E27FC236}">
                <a16:creationId xmlns:a16="http://schemas.microsoft.com/office/drawing/2014/main" id="{24192293-9641-4165-ABF9-E1EE83A6E54A}"/>
              </a:ext>
            </a:extLst>
          </p:cNvPr>
          <p:cNvSpPr/>
          <p:nvPr/>
        </p:nvSpPr>
        <p:spPr bwMode="auto">
          <a:xfrm>
            <a:off x="10503790" y="4462237"/>
            <a:ext cx="5845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>
                <a:solidFill>
                  <a:schemeClr val="bg1">
                    <a:lumMod val="95000"/>
                  </a:schemeClr>
                </a:solidFill>
                <a:latin typeface="+mj-lt"/>
              </a:rPr>
              <a:t>2021</a:t>
            </a:r>
            <a:endParaRPr lang="is-IS" sz="1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1" name="TextBox 108">
            <a:extLst>
              <a:ext uri="{FF2B5EF4-FFF2-40B4-BE49-F238E27FC236}">
                <a16:creationId xmlns:a16="http://schemas.microsoft.com/office/drawing/2014/main" id="{1BDD313F-6CAD-43DC-BB20-BCE9C1EDE364}"/>
              </a:ext>
            </a:extLst>
          </p:cNvPr>
          <p:cNvSpPr txBox="1"/>
          <p:nvPr/>
        </p:nvSpPr>
        <p:spPr>
          <a:xfrm>
            <a:off x="9799117" y="2608035"/>
            <a:ext cx="1602309" cy="453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Opnað göngudeildarhús </a:t>
            </a:r>
            <a:endParaRPr lang="en-US" sz="1200" dirty="0" err="1">
              <a:latin typeface="+mj-lt"/>
            </a:endParaRPr>
          </a:p>
        </p:txBody>
      </p:sp>
      <p:cxnSp>
        <p:nvCxnSpPr>
          <p:cNvPr id="122" name="Straight Connector 113">
            <a:extLst>
              <a:ext uri="{FF2B5EF4-FFF2-40B4-BE49-F238E27FC236}">
                <a16:creationId xmlns:a16="http://schemas.microsoft.com/office/drawing/2014/main" id="{6F193DE6-4D5F-4F1F-A305-E5FD4FE2F366}"/>
              </a:ext>
            </a:extLst>
          </p:cNvPr>
          <p:cNvCxnSpPr>
            <a:cxnSpLocks/>
            <a:stCxn id="113" idx="0"/>
          </p:cNvCxnSpPr>
          <p:nvPr/>
        </p:nvCxnSpPr>
        <p:spPr bwMode="auto">
          <a:xfrm flipH="1" flipV="1">
            <a:off x="10748658" y="3061143"/>
            <a:ext cx="47430" cy="14010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3" name="Isosceles Triangle 40">
            <a:extLst>
              <a:ext uri="{FF2B5EF4-FFF2-40B4-BE49-F238E27FC236}">
                <a16:creationId xmlns:a16="http://schemas.microsoft.com/office/drawing/2014/main" id="{DD80EE70-FE3D-4358-AEB2-1ACB28757FE8}"/>
              </a:ext>
            </a:extLst>
          </p:cNvPr>
          <p:cNvSpPr/>
          <p:nvPr/>
        </p:nvSpPr>
        <p:spPr bwMode="auto">
          <a:xfrm>
            <a:off x="10725195" y="4342773"/>
            <a:ext cx="141785" cy="14101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600" dirty="0"/>
              <a:t>Mikilvægir klínískir </a:t>
            </a:r>
            <a:r>
              <a:rPr lang="is-IS" sz="3600"/>
              <a:t>áfangar á </a:t>
            </a:r>
            <a:r>
              <a:rPr lang="is-IS" sz="3600" dirty="0"/>
              <a:t>Landspítala</a:t>
            </a:r>
            <a:br>
              <a:rPr lang="is-IS" dirty="0"/>
            </a:br>
            <a:r>
              <a:rPr lang="is-IS" sz="1800" b="0" dirty="0">
                <a:solidFill>
                  <a:schemeClr val="tx1"/>
                </a:solidFill>
              </a:rPr>
              <a:t>eftir 1960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652" y="4453050"/>
            <a:ext cx="11088418" cy="2912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3155" y="4452450"/>
            <a:ext cx="7056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1968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89134" y="4438802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1986</a:t>
            </a:r>
          </a:p>
        </p:txBody>
      </p:sp>
      <p:sp>
        <p:nvSpPr>
          <p:cNvPr id="8" name="Rectangle 7"/>
          <p:cNvSpPr/>
          <p:nvPr/>
        </p:nvSpPr>
        <p:spPr>
          <a:xfrm>
            <a:off x="5110318" y="4438802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1992</a:t>
            </a:r>
          </a:p>
        </p:txBody>
      </p:sp>
      <p:sp>
        <p:nvSpPr>
          <p:cNvPr id="9" name="Rectangle 8"/>
          <p:cNvSpPr/>
          <p:nvPr/>
        </p:nvSpPr>
        <p:spPr>
          <a:xfrm>
            <a:off x="6827037" y="4452449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2003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56823" y="4450590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2007</a:t>
            </a:r>
          </a:p>
        </p:txBody>
      </p:sp>
      <p:cxnSp>
        <p:nvCxnSpPr>
          <p:cNvPr id="11" name="Straight Connector 10"/>
          <p:cNvCxnSpPr>
            <a:stCxn id="13" idx="0"/>
          </p:cNvCxnSpPr>
          <p:nvPr/>
        </p:nvCxnSpPr>
        <p:spPr>
          <a:xfrm flipV="1">
            <a:off x="1326087" y="3602521"/>
            <a:ext cx="206939" cy="70621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19581" y="2832001"/>
            <a:ext cx="12596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Blóðskilun hófst (Kviðskilun 1985)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254649" y="4308732"/>
            <a:ext cx="142875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1969791" y="4308931"/>
            <a:ext cx="144462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3691874" y="4350243"/>
            <a:ext cx="144463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5332959" y="4309300"/>
            <a:ext cx="142875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7835097" y="4328602"/>
            <a:ext cx="144463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7001302" y="4285397"/>
            <a:ext cx="227673" cy="19521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6998185" y="4694829"/>
            <a:ext cx="244193" cy="2183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20" name="Straight Connector 19"/>
          <p:cNvCxnSpPr>
            <a:stCxn id="14" idx="0"/>
            <a:endCxn id="21" idx="2"/>
          </p:cNvCxnSpPr>
          <p:nvPr/>
        </p:nvCxnSpPr>
        <p:spPr>
          <a:xfrm flipV="1">
            <a:off x="2042022" y="2635681"/>
            <a:ext cx="343571" cy="16732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1629509" y="2174016"/>
            <a:ext cx="1512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Gjörgæsludeild opnuð í Fossvogi</a:t>
            </a: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3030154" y="2811690"/>
            <a:ext cx="1728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Hjartaskurðlækningar hefjast</a:t>
            </a:r>
          </a:p>
        </p:txBody>
      </p:sp>
      <p:cxnSp>
        <p:nvCxnSpPr>
          <p:cNvPr id="23" name="Straight Connector 22"/>
          <p:cNvCxnSpPr>
            <a:stCxn id="15" idx="0"/>
            <a:endCxn id="22" idx="2"/>
          </p:cNvCxnSpPr>
          <p:nvPr/>
        </p:nvCxnSpPr>
        <p:spPr>
          <a:xfrm flipV="1">
            <a:off x="3764106" y="3273355"/>
            <a:ext cx="130144" cy="10768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4588467" y="1792030"/>
            <a:ext cx="1584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 Segulómtæki tekið í notkun</a:t>
            </a:r>
          </a:p>
        </p:txBody>
      </p:sp>
      <p:cxnSp>
        <p:nvCxnSpPr>
          <p:cNvPr id="25" name="Straight Connector 24"/>
          <p:cNvCxnSpPr>
            <a:stCxn id="16" idx="0"/>
            <a:endCxn id="24" idx="2"/>
          </p:cNvCxnSpPr>
          <p:nvPr/>
        </p:nvCxnSpPr>
        <p:spPr>
          <a:xfrm flipH="1" flipV="1">
            <a:off x="5380630" y="2253695"/>
            <a:ext cx="23767" cy="205560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6503070" y="3377877"/>
            <a:ext cx="12241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Fyrsta nýraígræðslan</a:t>
            </a:r>
          </a:p>
        </p:txBody>
      </p:sp>
      <p:sp>
        <p:nvSpPr>
          <p:cNvPr id="27" name="Rectangle 34"/>
          <p:cNvSpPr>
            <a:spLocks noChangeArrowheads="1"/>
          </p:cNvSpPr>
          <p:nvPr/>
        </p:nvSpPr>
        <p:spPr bwMode="auto">
          <a:xfrm>
            <a:off x="5895915" y="5562161"/>
            <a:ext cx="16568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Stofnfrumuígræðsla með blóðmyndandi stofnfrumum hefst</a:t>
            </a:r>
          </a:p>
        </p:txBody>
      </p:sp>
      <p:sp>
        <p:nvSpPr>
          <p:cNvPr id="28" name="Rectangle 35"/>
          <p:cNvSpPr>
            <a:spLocks noChangeArrowheads="1"/>
          </p:cNvSpPr>
          <p:nvPr/>
        </p:nvSpPr>
        <p:spPr bwMode="auto">
          <a:xfrm>
            <a:off x="7451332" y="2115404"/>
            <a:ext cx="13682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Ígræðsla þindarraförva vegna mænuskaða hefst</a:t>
            </a:r>
          </a:p>
        </p:txBody>
      </p:sp>
      <p:cxnSp>
        <p:nvCxnSpPr>
          <p:cNvPr id="29" name="Straight Connector 28"/>
          <p:cNvCxnSpPr>
            <a:stCxn id="27" idx="0"/>
            <a:endCxn id="19" idx="0"/>
          </p:cNvCxnSpPr>
          <p:nvPr/>
        </p:nvCxnSpPr>
        <p:spPr>
          <a:xfrm flipV="1">
            <a:off x="6724317" y="4913192"/>
            <a:ext cx="395964" cy="64896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18" idx="0"/>
            <a:endCxn id="26" idx="2"/>
          </p:cNvCxnSpPr>
          <p:nvPr/>
        </p:nvCxnSpPr>
        <p:spPr>
          <a:xfrm flipH="1" flipV="1">
            <a:off x="7115138" y="3839542"/>
            <a:ext cx="1" cy="44585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ChangeShapeType="1"/>
            <a:stCxn id="17" idx="0"/>
          </p:cNvCxnSpPr>
          <p:nvPr/>
        </p:nvCxnSpPr>
        <p:spPr bwMode="auto">
          <a:xfrm flipH="1" flipV="1">
            <a:off x="7900607" y="2963906"/>
            <a:ext cx="6722" cy="1364696"/>
          </a:xfrm>
          <a:prstGeom prst="line">
            <a:avLst/>
          </a:prstGeom>
          <a:noFill/>
          <a:ln w="9525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32" name="Rectangle 31"/>
          <p:cNvSpPr/>
          <p:nvPr/>
        </p:nvSpPr>
        <p:spPr>
          <a:xfrm>
            <a:off x="4430070" y="4438802"/>
            <a:ext cx="6553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928424" y="4452450"/>
            <a:ext cx="665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395476" y="4442849"/>
            <a:ext cx="576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90521" y="4411507"/>
            <a:ext cx="7246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1976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814742" y="4438802"/>
            <a:ext cx="69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1970</a:t>
            </a: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5549030" y="2529172"/>
            <a:ext cx="1440160" cy="82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Offituaðgerðir með kviðsjárholstækni hefjast </a:t>
            </a:r>
          </a:p>
        </p:txBody>
      </p:sp>
      <p:sp>
        <p:nvSpPr>
          <p:cNvPr id="38" name="Isosceles Triangle 37"/>
          <p:cNvSpPr/>
          <p:nvPr/>
        </p:nvSpPr>
        <p:spPr>
          <a:xfrm>
            <a:off x="6137806" y="4308343"/>
            <a:ext cx="144463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39" name="Straight Connector 38"/>
          <p:cNvCxnSpPr>
            <a:stCxn id="38" idx="0"/>
            <a:endCxn id="37" idx="2"/>
          </p:cNvCxnSpPr>
          <p:nvPr/>
        </p:nvCxnSpPr>
        <p:spPr>
          <a:xfrm flipV="1">
            <a:off x="6210038" y="3357349"/>
            <a:ext cx="59072" cy="9509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Rectangle 25"/>
          <p:cNvSpPr>
            <a:spLocks noChangeArrowheads="1"/>
          </p:cNvSpPr>
          <p:nvPr/>
        </p:nvSpPr>
        <p:spPr bwMode="auto">
          <a:xfrm>
            <a:off x="2054536" y="5497048"/>
            <a:ext cx="1152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Vökudeild tekur til starfa </a:t>
            </a:r>
          </a:p>
        </p:txBody>
      </p:sp>
      <p:cxnSp>
        <p:nvCxnSpPr>
          <p:cNvPr id="42" name="Straight Connector 41"/>
          <p:cNvCxnSpPr>
            <a:stCxn id="60" idx="0"/>
            <a:endCxn id="41" idx="0"/>
          </p:cNvCxnSpPr>
          <p:nvPr/>
        </p:nvCxnSpPr>
        <p:spPr>
          <a:xfrm flipH="1">
            <a:off x="2630600" y="4873824"/>
            <a:ext cx="243164" cy="6232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3911386" y="5399010"/>
            <a:ext cx="1368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Glasafrjóvgun hefst </a:t>
            </a:r>
          </a:p>
        </p:txBody>
      </p:sp>
      <p:cxnSp>
        <p:nvCxnSpPr>
          <p:cNvPr id="45" name="Straight Connector 44"/>
          <p:cNvCxnSpPr>
            <a:stCxn id="100" idx="0"/>
            <a:endCxn id="43" idx="0"/>
          </p:cNvCxnSpPr>
          <p:nvPr/>
        </p:nvCxnSpPr>
        <p:spPr>
          <a:xfrm flipH="1">
            <a:off x="4595524" y="4916507"/>
            <a:ext cx="91544" cy="48250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Isosceles Triangle 45"/>
          <p:cNvSpPr/>
          <p:nvPr/>
        </p:nvSpPr>
        <p:spPr>
          <a:xfrm rot="10800000">
            <a:off x="8513101" y="4692474"/>
            <a:ext cx="198293" cy="17846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47" name="Rectangle 34"/>
          <p:cNvSpPr>
            <a:spLocks noChangeArrowheads="1"/>
          </p:cNvSpPr>
          <p:nvPr/>
        </p:nvSpPr>
        <p:spPr bwMode="auto">
          <a:xfrm>
            <a:off x="7628875" y="5401230"/>
            <a:ext cx="16568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Rafskaut grætt í heila </a:t>
            </a:r>
          </a:p>
        </p:txBody>
      </p:sp>
      <p:cxnSp>
        <p:nvCxnSpPr>
          <p:cNvPr id="48" name="Straight Connector 47"/>
          <p:cNvCxnSpPr>
            <a:cxnSpLocks/>
            <a:endCxn id="46" idx="0"/>
          </p:cNvCxnSpPr>
          <p:nvPr/>
        </p:nvCxnSpPr>
        <p:spPr>
          <a:xfrm flipV="1">
            <a:off x="8612247" y="4870935"/>
            <a:ext cx="0" cy="53922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151643" y="3308595"/>
            <a:ext cx="19812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Skurðaðgerðarþjarki tekinn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053503" y="4457231"/>
            <a:ext cx="6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2014</a:t>
            </a:r>
          </a:p>
        </p:txBody>
      </p:sp>
      <p:sp>
        <p:nvSpPr>
          <p:cNvPr id="53" name="Isosceles Triangle 52"/>
          <p:cNvSpPr/>
          <p:nvPr/>
        </p:nvSpPr>
        <p:spPr>
          <a:xfrm>
            <a:off x="9208800" y="4308931"/>
            <a:ext cx="168685" cy="15764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54" name="Straight Connector 53"/>
          <p:cNvCxnSpPr>
            <a:cxnSpLocks/>
            <a:stCxn id="53" idx="0"/>
          </p:cNvCxnSpPr>
          <p:nvPr/>
        </p:nvCxnSpPr>
        <p:spPr>
          <a:xfrm flipV="1">
            <a:off x="9293143" y="3795287"/>
            <a:ext cx="0" cy="51364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0" name="Isosceles Triangle 59"/>
          <p:cNvSpPr/>
          <p:nvPr/>
        </p:nvSpPr>
        <p:spPr>
          <a:xfrm rot="10800000">
            <a:off x="2801533" y="4729361"/>
            <a:ext cx="144463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91" name="Isosceles Triangle 90"/>
          <p:cNvSpPr/>
          <p:nvPr/>
        </p:nvSpPr>
        <p:spPr>
          <a:xfrm rot="10800000">
            <a:off x="10385066" y="4723425"/>
            <a:ext cx="144463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9668051" y="4442849"/>
            <a:ext cx="6463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2018</a:t>
            </a:r>
          </a:p>
        </p:txBody>
      </p:sp>
      <p:sp>
        <p:nvSpPr>
          <p:cNvPr id="93" name="Isosceles Triangle 92"/>
          <p:cNvSpPr/>
          <p:nvPr/>
        </p:nvSpPr>
        <p:spPr>
          <a:xfrm>
            <a:off x="9909607" y="4328421"/>
            <a:ext cx="168685" cy="15764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94" name="Straight Connector 93"/>
          <p:cNvCxnSpPr>
            <a:cxnSpLocks/>
          </p:cNvCxnSpPr>
          <p:nvPr/>
        </p:nvCxnSpPr>
        <p:spPr>
          <a:xfrm flipV="1">
            <a:off x="9984834" y="2806375"/>
            <a:ext cx="0" cy="149785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8924338" y="2361339"/>
            <a:ext cx="19812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Jáeindaskanni </a:t>
            </a:r>
          </a:p>
          <a:p>
            <a:pPr algn="ctr"/>
            <a:r>
              <a:rPr lang="is-IS" sz="1200" dirty="0">
                <a:latin typeface="+mj-lt"/>
              </a:rPr>
              <a:t>tekinn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100" name="Isosceles Triangle 99"/>
          <p:cNvSpPr/>
          <p:nvPr/>
        </p:nvSpPr>
        <p:spPr>
          <a:xfrm rot="10800000">
            <a:off x="4587922" y="4738046"/>
            <a:ext cx="198293" cy="17846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49651-923F-4712-B537-199E01A78CF6}"/>
              </a:ext>
            </a:extLst>
          </p:cNvPr>
          <p:cNvSpPr txBox="1"/>
          <p:nvPr/>
        </p:nvSpPr>
        <p:spPr>
          <a:xfrm>
            <a:off x="9589969" y="5264716"/>
            <a:ext cx="156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>
                <a:latin typeface="+mj-lt"/>
              </a:rPr>
              <a:t>Segabrottnám vegna heilaslags – ný meðferð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F9713-2E42-4BD9-916B-17C18D284823}"/>
              </a:ext>
            </a:extLst>
          </p:cNvPr>
          <p:cNvSpPr txBox="1"/>
          <p:nvPr/>
        </p:nvSpPr>
        <p:spPr>
          <a:xfrm>
            <a:off x="9729425" y="3429000"/>
            <a:ext cx="17094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Göngudeild</a:t>
            </a:r>
          </a:p>
          <a:p>
            <a:pPr algn="ctr"/>
            <a:r>
              <a:rPr lang="is-IS" sz="1100" dirty="0">
                <a:latin typeface="+mj-lt"/>
              </a:rPr>
              <a:t> Covid-19 stofnuð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8DB7D6C-9731-4039-898C-C6001B27FD46}"/>
              </a:ext>
            </a:extLst>
          </p:cNvPr>
          <p:cNvSpPr/>
          <p:nvPr/>
        </p:nvSpPr>
        <p:spPr>
          <a:xfrm>
            <a:off x="10691055" y="4430269"/>
            <a:ext cx="73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850893CD-00FF-4127-AE9C-47EA821DA9C9}"/>
              </a:ext>
            </a:extLst>
          </p:cNvPr>
          <p:cNvSpPr/>
          <p:nvPr/>
        </p:nvSpPr>
        <p:spPr>
          <a:xfrm rot="21046238">
            <a:off x="10886952" y="4299933"/>
            <a:ext cx="198293" cy="17846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1E31696-F279-4DD0-A5BC-A30D497C3698}"/>
              </a:ext>
            </a:extLst>
          </p:cNvPr>
          <p:cNvCxnSpPr>
            <a:cxnSpLocks/>
            <a:stCxn id="62" idx="0"/>
          </p:cNvCxnSpPr>
          <p:nvPr/>
        </p:nvCxnSpPr>
        <p:spPr>
          <a:xfrm flipH="1" flipV="1">
            <a:off x="10888371" y="3910109"/>
            <a:ext cx="83417" cy="39097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CEBBF7E0-7DF9-4508-BD19-E40575DBCDD2}"/>
              </a:ext>
            </a:extLst>
          </p:cNvPr>
          <p:cNvSpPr/>
          <p:nvPr/>
        </p:nvSpPr>
        <p:spPr>
          <a:xfrm>
            <a:off x="10193530" y="4430269"/>
            <a:ext cx="8094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2019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B3017D5-22C9-42E8-9812-3401CC1521DF}"/>
              </a:ext>
            </a:extLst>
          </p:cNvPr>
          <p:cNvCxnSpPr>
            <a:cxnSpLocks/>
            <a:endCxn id="91" idx="0"/>
          </p:cNvCxnSpPr>
          <p:nvPr/>
        </p:nvCxnSpPr>
        <p:spPr>
          <a:xfrm flipV="1">
            <a:off x="10385066" y="4867888"/>
            <a:ext cx="72231" cy="3919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5" name="TextBox 108">
            <a:extLst>
              <a:ext uri="{FF2B5EF4-FFF2-40B4-BE49-F238E27FC236}">
                <a16:creationId xmlns:a16="http://schemas.microsoft.com/office/drawing/2014/main" id="{56FFCB5D-97E8-47A0-B0A2-52E1D74CE3AF}"/>
              </a:ext>
            </a:extLst>
          </p:cNvPr>
          <p:cNvSpPr txBox="1"/>
          <p:nvPr/>
        </p:nvSpPr>
        <p:spPr>
          <a:xfrm>
            <a:off x="10456936" y="2772281"/>
            <a:ext cx="16325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Brjóstamiðstöð stofnuð </a:t>
            </a:r>
            <a:endParaRPr lang="en-US" sz="1200" dirty="0" err="1">
              <a:latin typeface="+mj-lt"/>
            </a:endParaRPr>
          </a:p>
        </p:txBody>
      </p:sp>
      <p:cxnSp>
        <p:nvCxnSpPr>
          <p:cNvPr id="66" name="Straight Connector 62">
            <a:extLst>
              <a:ext uri="{FF2B5EF4-FFF2-40B4-BE49-F238E27FC236}">
                <a16:creationId xmlns:a16="http://schemas.microsoft.com/office/drawing/2014/main" id="{7FF512B4-1487-447E-B3E3-B8A2ECEC7BF3}"/>
              </a:ext>
            </a:extLst>
          </p:cNvPr>
          <p:cNvCxnSpPr>
            <a:cxnSpLocks/>
          </p:cNvCxnSpPr>
          <p:nvPr/>
        </p:nvCxnSpPr>
        <p:spPr>
          <a:xfrm flipH="1" flipV="1">
            <a:off x="11423677" y="3272102"/>
            <a:ext cx="117896" cy="113940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8" name="Rectangle 60">
            <a:extLst>
              <a:ext uri="{FF2B5EF4-FFF2-40B4-BE49-F238E27FC236}">
                <a16:creationId xmlns:a16="http://schemas.microsoft.com/office/drawing/2014/main" id="{609EBBA0-2FC3-4629-93A0-550AD9E30959}"/>
              </a:ext>
            </a:extLst>
          </p:cNvPr>
          <p:cNvSpPr/>
          <p:nvPr/>
        </p:nvSpPr>
        <p:spPr>
          <a:xfrm>
            <a:off x="11222827" y="4438802"/>
            <a:ext cx="73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2DD0ECE7-314E-D82C-7EDB-12135C4F98E6}"/>
              </a:ext>
            </a:extLst>
          </p:cNvPr>
          <p:cNvSpPr/>
          <p:nvPr/>
        </p:nvSpPr>
        <p:spPr>
          <a:xfrm rot="21046238">
            <a:off x="11447751" y="4298936"/>
            <a:ext cx="198293" cy="17846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9. Nýbyggingar við Landspítala</a:t>
            </a:r>
          </a:p>
        </p:txBody>
      </p:sp>
    </p:spTree>
    <p:extLst>
      <p:ext uri="{BB962C8B-B14F-4D97-AF65-F5344CB8AC3E}">
        <p14:creationId xmlns:p14="http://schemas.microsoft.com/office/powerpoint/2010/main" val="1493260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37270"/>
            <a:ext cx="5178710" cy="13475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 err="1">
                <a:latin typeface="+mj-lt"/>
                <a:ea typeface="+mj-ea"/>
                <a:cs typeface="+mj-cs"/>
              </a:rPr>
              <a:t>Lág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dánartíðni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err="1">
                <a:latin typeface="+mj-lt"/>
                <a:ea typeface="+mj-ea"/>
                <a:cs typeface="+mj-cs"/>
              </a:rPr>
              <a:t>eftir</a:t>
            </a:r>
            <a:r>
              <a:rPr lang="en-US" sz="3800" kern="1200">
                <a:latin typeface="+mj-lt"/>
                <a:ea typeface="+mj-ea"/>
                <a:cs typeface="+mj-cs"/>
              </a:rPr>
              <a:t> heilablóðfall </a:t>
            </a:r>
            <a:br>
              <a:rPr lang="en-US" sz="3600" kern="1200" dirty="0">
                <a:latin typeface="+mj-lt"/>
                <a:ea typeface="+mj-ea"/>
                <a:cs typeface="+mj-cs"/>
              </a:rPr>
            </a:br>
            <a:r>
              <a:rPr lang="en-US" sz="1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Ísland</a:t>
            </a: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vs</a:t>
            </a: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OECD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A1801-B316-FA0F-E4FF-D3D4BFA8E843}"/>
              </a:ext>
            </a:extLst>
          </p:cNvPr>
          <p:cNvSpPr txBox="1"/>
          <p:nvPr/>
        </p:nvSpPr>
        <p:spPr>
          <a:xfrm>
            <a:off x="5835723" y="2231016"/>
            <a:ext cx="3049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52016-523B-035A-AAC9-3629F71B310B}"/>
              </a:ext>
            </a:extLst>
          </p:cNvPr>
          <p:cNvSpPr txBox="1"/>
          <p:nvPr/>
        </p:nvSpPr>
        <p:spPr>
          <a:xfrm>
            <a:off x="5835723" y="1584685"/>
            <a:ext cx="3296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Stroke mortality, 2021 and 2011 (or nearest year)</a:t>
            </a:r>
            <a:endParaRPr lang="is-IS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02780C-1F5C-CE30-4CF7-9EFD535726B7}"/>
              </a:ext>
            </a:extLst>
          </p:cNvPr>
          <p:cNvSpPr/>
          <p:nvPr/>
        </p:nvSpPr>
        <p:spPr>
          <a:xfrm>
            <a:off x="9589076" y="1408089"/>
            <a:ext cx="392225" cy="1283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A50FE15-EF65-488B-8706-582AA179E95E}"/>
              </a:ext>
            </a:extLst>
          </p:cNvPr>
          <p:cNvGraphicFramePr>
            <a:graphicFrameLocks/>
          </p:cNvGraphicFramePr>
          <p:nvPr/>
        </p:nvGraphicFramePr>
        <p:xfrm>
          <a:off x="9245598" y="163336"/>
          <a:ext cx="2754489" cy="6630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11142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C07064-F618-476F-9FCE-FAA4BF1A8EAB}"/>
              </a:ext>
            </a:extLst>
          </p:cNvPr>
          <p:cNvSpPr/>
          <p:nvPr/>
        </p:nvSpPr>
        <p:spPr>
          <a:xfrm>
            <a:off x="571500" y="1352172"/>
            <a:ext cx="11620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s-I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Meginmarkmið er að sameina starfsemi í Fossvogi og við Hringbraut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s-I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Nýbyggingar í Landspítalaþorpinu verða rúmlega 75.000 m</a:t>
            </a:r>
            <a:r>
              <a:rPr kumimoji="0" lang="is-I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2</a:t>
            </a:r>
            <a:r>
              <a:rPr kumimoji="0" lang="is-I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7BB3D8-BB52-4089-AF96-DB22AB5C3729}"/>
              </a:ext>
            </a:extLst>
          </p:cNvPr>
          <p:cNvGrpSpPr/>
          <p:nvPr/>
        </p:nvGrpSpPr>
        <p:grpSpPr>
          <a:xfrm>
            <a:off x="5109422" y="2423626"/>
            <a:ext cx="6559472" cy="3690746"/>
            <a:chOff x="6901683" y="2131932"/>
            <a:chExt cx="9562486" cy="4231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99CFC8-0C48-45FD-A1A3-3546F71E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4" t="1383" b="8460"/>
            <a:stretch/>
          </p:blipFill>
          <p:spPr>
            <a:xfrm>
              <a:off x="10566258" y="2131933"/>
              <a:ext cx="5897911" cy="4231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94A92A-4DC9-4A56-B86E-30568EB20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" t="-608" r="55266" b="5444"/>
            <a:stretch/>
          </p:blipFill>
          <p:spPr>
            <a:xfrm>
              <a:off x="6901683" y="2131932"/>
              <a:ext cx="3244518" cy="4231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D834761-8B26-6711-F6D1-8538BD10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514902"/>
          </a:xfrm>
        </p:spPr>
        <p:txBody>
          <a:bodyPr/>
          <a:lstStyle/>
          <a:p>
            <a:r>
              <a:rPr lang="is-IS"/>
              <a:t>Hvaða starfsemi verður í nýbyggingunum?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AA9CBDC-8CDC-E7BA-7A1B-41EDC7A05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2423626"/>
            <a:ext cx="4310423" cy="3753336"/>
          </a:xfrm>
        </p:spPr>
        <p:txBody>
          <a:bodyPr>
            <a:normAutofit/>
          </a:bodyPr>
          <a:lstStyle/>
          <a:p>
            <a:r>
              <a:rPr lang="is-IS" sz="2200"/>
              <a:t>Slysa- og bráðamóttaka </a:t>
            </a:r>
          </a:p>
          <a:p>
            <a:r>
              <a:rPr lang="is-IS" sz="2200"/>
              <a:t>Legudeildir með 210 rúmum </a:t>
            </a:r>
          </a:p>
          <a:p>
            <a:r>
              <a:rPr lang="is-IS" sz="2200"/>
              <a:t>Skurðstofur, gjörgæsla, vöknun</a:t>
            </a:r>
          </a:p>
          <a:p>
            <a:r>
              <a:rPr lang="is-IS" sz="2200"/>
              <a:t>Myndgreining</a:t>
            </a:r>
          </a:p>
          <a:p>
            <a:r>
              <a:rPr lang="is-IS" sz="2200"/>
              <a:t>Rannsóknarstofur</a:t>
            </a:r>
          </a:p>
          <a:p>
            <a:r>
              <a:rPr lang="is-IS" sz="2200"/>
              <a:t>Sjúkrahótel - 75 herbergja </a:t>
            </a:r>
          </a:p>
          <a:p>
            <a:r>
              <a:rPr lang="is-IS" sz="2200"/>
              <a:t>Apótek</a:t>
            </a:r>
          </a:p>
          <a:p>
            <a:r>
              <a:rPr lang="is-IS" sz="2200"/>
              <a:t>Dauðhreinsun o.fl.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124879-80AD-4DDC-B11E-4723D2649234}"/>
              </a:ext>
            </a:extLst>
          </p:cNvPr>
          <p:cNvSpPr/>
          <p:nvPr/>
        </p:nvSpPr>
        <p:spPr>
          <a:xfrm>
            <a:off x="838200" y="6221792"/>
            <a:ext cx="10512425" cy="307975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 þjóðarsjúkrahússins styðji við þríþætt hlutverk þess; þjónustu, menntun og vísindi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Leiðarljós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Landspítala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við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/>
              <a:t>uppbyggingu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innviða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303E3-1D76-08D1-F42B-9F3318C55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1851103"/>
            <a:ext cx="10719254" cy="4370690"/>
          </a:xfrm>
        </p:spPr>
        <p:txBody>
          <a:bodyPr numCol="2" spcCol="720000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s-IS" sz="1600" b="1"/>
              <a:t>Sjúklingamiðuð hönnun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 spítalans setji þarfir sjúklinga í öndvegi. 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styðji við gildi Landspítala: umhyggju, fagmennsku, öryggi og framþróun.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Friðhelgi sjúklinga verði tryggð og hönnunin styðji við þátttöku sjúklinga og aðstandenda þeirra.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600" b="1"/>
              <a:t>Öryggi og gæði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stuðli að öryggi sjúklinga; rými verði stöðluð, yfirsýn góð og ferlar skilvirkir.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styðji við teymisvinnu.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600" b="1"/>
              <a:t>Skilvirkni og flæði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miði að því að flutningsleiðir fólks og aðfanga verði stuttar og vel skilgreindar.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miði að því að draga úr hverskyns sóun.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600" b="1"/>
              <a:t>Starfsumhverfi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miði að því að starfsumhverfi verði framúrskarandi og starfsánægja mikil.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600" b="1"/>
              <a:t>Sveigjanleiki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verði sveigjanleg og styðji þannig við framþróun og breytingar.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600" b="1"/>
              <a:t>Tækni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Nýjasta tækni verði nýtt  til að auka virði þjónustunnar </a:t>
            </a:r>
            <a:br>
              <a:rPr lang="is-IS" sz="1200"/>
            </a:br>
            <a:r>
              <a:rPr lang="is-IS" sz="1200"/>
              <a:t>(virði = gæði/kostnaður).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Tækni auðveldi aðgengi að upplýsingum í rauntíma.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600" b="1"/>
              <a:t>Umhverfi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Byggingin verði falleg, björt og hljóðlát og styðji þannig við vellíðan sjúklinga og starfsmanna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Byggingin verði eins umhverfisvæn og frekast er unnt</a:t>
            </a:r>
          </a:p>
        </p:txBody>
      </p:sp>
    </p:spTree>
    <p:extLst>
      <p:ext uri="{BB962C8B-B14F-4D97-AF65-F5344CB8AC3E}">
        <p14:creationId xmlns:p14="http://schemas.microsoft.com/office/powerpoint/2010/main" val="84408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492859"/>
          </a:xfrm>
          <a:noFill/>
        </p:spPr>
        <p:txBody>
          <a:bodyPr/>
          <a:lstStyle/>
          <a:p>
            <a:r>
              <a:rPr lang="is-IS" sz="2800">
                <a:cs typeface="Arial" panose="020B0604020202020204" pitchFamily="34" charset="0"/>
              </a:rPr>
              <a:t>Landspítalaþorpið – nýbyggingar 2015 – 2026 – 1. áfangi</a:t>
            </a:r>
            <a:endParaRPr lang="is-IS" sz="2800" dirty="0"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F23124-285D-83F0-85F2-73361DFA74A0}"/>
              </a:ext>
            </a:extLst>
          </p:cNvPr>
          <p:cNvGrpSpPr/>
          <p:nvPr/>
        </p:nvGrpSpPr>
        <p:grpSpPr>
          <a:xfrm>
            <a:off x="1761564" y="1513438"/>
            <a:ext cx="8485380" cy="5344562"/>
            <a:chOff x="1315615" y="1122448"/>
            <a:chExt cx="8685635" cy="547069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43293" y="1122448"/>
              <a:ext cx="6574431" cy="5470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607698" y="1887511"/>
              <a:ext cx="1310026" cy="2769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Stoðbyggingar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729078" y="5868024"/>
              <a:ext cx="1491207" cy="2769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Rannsóknahús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6608502" y="4828500"/>
              <a:ext cx="1654716" cy="46166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Heilbrigðisvísinda-svið</a:t>
              </a:r>
              <a:r>
                <a:rPr kumimoji="0" lang="is-I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 HÍ</a:t>
              </a: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444452" y="3764957"/>
              <a:ext cx="1590019" cy="2769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Meðferðarkjarni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4407517" y="2201261"/>
              <a:ext cx="758513" cy="392396"/>
            </a:xfrm>
            <a:prstGeom prst="wedgeRoundRectCallout">
              <a:avLst>
                <a:gd name="adj1" fmla="val -55063"/>
                <a:gd name="adj2" fmla="val -85179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4773125" y="4596405"/>
              <a:ext cx="1493978" cy="839945"/>
            </a:xfrm>
            <a:prstGeom prst="wedgeRoundRectCallout">
              <a:avLst>
                <a:gd name="adj1" fmla="val 69222"/>
                <a:gd name="adj2" fmla="val 23179"/>
                <a:gd name="adj3" fmla="val 16667"/>
              </a:avLst>
            </a:prstGeom>
            <a:noFill/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3805157" y="4596405"/>
              <a:ext cx="880381" cy="807350"/>
            </a:xfrm>
            <a:prstGeom prst="wedgeRoundRectCallout">
              <a:avLst>
                <a:gd name="adj1" fmla="val -103058"/>
                <a:gd name="adj2" fmla="val 120472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2981253" y="4568741"/>
              <a:ext cx="736317" cy="872540"/>
            </a:xfrm>
            <a:prstGeom prst="wedgeRoundRectCallout">
              <a:avLst>
                <a:gd name="adj1" fmla="val -90544"/>
                <a:gd name="adj2" fmla="val -30642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3468812" y="3464789"/>
              <a:ext cx="2393032" cy="897612"/>
            </a:xfrm>
            <a:prstGeom prst="wedgeRoundRectCallout">
              <a:avLst>
                <a:gd name="adj1" fmla="val 68553"/>
                <a:gd name="adj2" fmla="val -285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7" name="Rounded Rectangular Callout 16"/>
            <p:cNvSpPr/>
            <p:nvPr/>
          </p:nvSpPr>
          <p:spPr>
            <a:xfrm>
              <a:off x="6432982" y="2317439"/>
              <a:ext cx="920397" cy="351834"/>
            </a:xfrm>
            <a:prstGeom prst="wedgeRoundRectCallout">
              <a:avLst>
                <a:gd name="adj1" fmla="val 67952"/>
                <a:gd name="adj2" fmla="val -108843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3178730" y="1799105"/>
              <a:ext cx="1077681" cy="2769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Sjúkrahótel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315615" y="4515845"/>
              <a:ext cx="1320569" cy="46166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Bílastæða- og tæknihús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Rounded Rectangular Callout 19"/>
            <p:cNvSpPr/>
            <p:nvPr/>
          </p:nvSpPr>
          <p:spPr>
            <a:xfrm>
              <a:off x="3909528" y="5720308"/>
              <a:ext cx="3004456" cy="289968"/>
            </a:xfrm>
            <a:prstGeom prst="wedgeRoundRectCallout">
              <a:avLst>
                <a:gd name="adj1" fmla="val 69222"/>
                <a:gd name="adj2" fmla="val 23179"/>
                <a:gd name="adj3" fmla="val 16667"/>
              </a:avLst>
            </a:prstGeom>
            <a:noFill/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7603386" y="5808910"/>
              <a:ext cx="2397864" cy="2769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Randbyggð Vísindagarða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6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995988"/>
            <a:ext cx="12192000" cy="862012"/>
          </a:xfrm>
          <a:solidFill>
            <a:schemeClr val="tx2">
              <a:alpha val="40000"/>
            </a:schemeClr>
          </a:solidFill>
        </p:spPr>
        <p:txBody>
          <a:bodyPr wrap="square" lIns="360000" tIns="180000" bIns="180000">
            <a:spAutoFit/>
          </a:bodyPr>
          <a:lstStyle/>
          <a:p>
            <a:r>
              <a:rPr lang="is-IS" sz="2000">
                <a:solidFill>
                  <a:schemeClr val="bg1"/>
                </a:solidFill>
              </a:rPr>
              <a:t>Meðferðarkjarninn – 70.000 m</a:t>
            </a:r>
            <a:r>
              <a:rPr lang="is-IS" sz="2000" baseline="30000">
                <a:solidFill>
                  <a:schemeClr val="bg1"/>
                </a:solidFill>
              </a:rPr>
              <a:t>2</a:t>
            </a:r>
            <a:r>
              <a:rPr lang="is-IS" sz="2000">
                <a:solidFill>
                  <a:schemeClr val="bg1"/>
                </a:solidFill>
              </a:rPr>
              <a:t> – 6 hæðir og kjallari</a:t>
            </a:r>
            <a:br>
              <a:rPr lang="is-IS" sz="2000">
                <a:solidFill>
                  <a:schemeClr val="bg1"/>
                </a:solidFill>
              </a:rPr>
            </a:br>
            <a:r>
              <a:rPr lang="is-IS" sz="1600" b="0">
                <a:solidFill>
                  <a:schemeClr val="bg1"/>
                </a:solidFill>
              </a:rPr>
              <a:t>Hönnun 2016-2022             framkvæmdir 2018-2026</a:t>
            </a:r>
          </a:p>
        </p:txBody>
      </p:sp>
    </p:spTree>
    <p:extLst>
      <p:ext uri="{BB962C8B-B14F-4D97-AF65-F5344CB8AC3E}">
        <p14:creationId xmlns:p14="http://schemas.microsoft.com/office/powerpoint/2010/main" val="3088445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718175"/>
            <a:ext cx="12192000" cy="1139825"/>
          </a:xfrm>
          <a:solidFill>
            <a:schemeClr val="tx2">
              <a:alpha val="40000"/>
            </a:schemeClr>
          </a:solidFill>
        </p:spPr>
        <p:txBody>
          <a:bodyPr wrap="square" lIns="360000" tIns="180000" bIns="180000">
            <a:spAutoFit/>
          </a:bodyPr>
          <a:lstStyle/>
          <a:p>
            <a:r>
              <a:rPr lang="is-IS" sz="2000">
                <a:solidFill>
                  <a:schemeClr val="bg1"/>
                </a:solidFill>
              </a:rPr>
              <a:t>Rannsóknahúsið – 17.000 m</a:t>
            </a:r>
            <a:r>
              <a:rPr lang="is-IS" sz="2000" baseline="30000">
                <a:solidFill>
                  <a:schemeClr val="bg1"/>
                </a:solidFill>
              </a:rPr>
              <a:t>2</a:t>
            </a:r>
            <a:r>
              <a:rPr lang="is-IS" sz="2000">
                <a:solidFill>
                  <a:schemeClr val="bg1"/>
                </a:solidFill>
              </a:rPr>
              <a:t> – 5 hæðir </a:t>
            </a:r>
            <a:br>
              <a:rPr lang="is-IS" sz="2000">
                <a:solidFill>
                  <a:schemeClr val="bg1"/>
                </a:solidFill>
              </a:rPr>
            </a:br>
            <a:r>
              <a:rPr lang="is-IS" sz="2000">
                <a:solidFill>
                  <a:schemeClr val="bg1"/>
                </a:solidFill>
              </a:rPr>
              <a:t>sameinar nær alla rannsóknarstarfsemi spítalans </a:t>
            </a:r>
            <a:br>
              <a:rPr lang="is-IS" sz="2000">
                <a:solidFill>
                  <a:schemeClr val="bg1"/>
                </a:solidFill>
              </a:rPr>
            </a:br>
            <a:r>
              <a:rPr lang="is-IS" sz="1600" b="0">
                <a:solidFill>
                  <a:schemeClr val="bg1"/>
                </a:solidFill>
              </a:rPr>
              <a:t>Hönnun 2018 – 2022.   framkvæmdir 2021 - 2026</a:t>
            </a:r>
          </a:p>
        </p:txBody>
      </p:sp>
    </p:spTree>
    <p:extLst>
      <p:ext uri="{BB962C8B-B14F-4D97-AF65-F5344CB8AC3E}">
        <p14:creationId xmlns:p14="http://schemas.microsoft.com/office/powerpoint/2010/main" val="28110905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995988"/>
            <a:ext cx="12192000" cy="862012"/>
          </a:xfrm>
          <a:solidFill>
            <a:schemeClr val="tx2">
              <a:alpha val="40000"/>
            </a:schemeClr>
          </a:solidFill>
        </p:spPr>
        <p:txBody>
          <a:bodyPr wrap="square" lIns="360000" tIns="180000" bIns="180000">
            <a:spAutoFit/>
          </a:bodyPr>
          <a:lstStyle/>
          <a:p>
            <a:r>
              <a:rPr lang="is-IS" sz="2000">
                <a:solidFill>
                  <a:schemeClr val="bg1"/>
                </a:solidFill>
              </a:rPr>
              <a:t>Bílastæða- og tæknihús  –  550 stæði</a:t>
            </a:r>
            <a:br>
              <a:rPr lang="is-IS" sz="2000">
                <a:solidFill>
                  <a:schemeClr val="bg1"/>
                </a:solidFill>
              </a:rPr>
            </a:br>
            <a:r>
              <a:rPr lang="is-IS" sz="1600" b="0">
                <a:solidFill>
                  <a:schemeClr val="bg1"/>
                </a:solidFill>
              </a:rPr>
              <a:t>Hönnun 2019-2022 -  Framkvæmdir 2021-2024 </a:t>
            </a:r>
          </a:p>
        </p:txBody>
      </p:sp>
    </p:spTree>
    <p:extLst>
      <p:ext uri="{BB962C8B-B14F-4D97-AF65-F5344CB8AC3E}">
        <p14:creationId xmlns:p14="http://schemas.microsoft.com/office/powerpoint/2010/main" val="23799069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995988"/>
            <a:ext cx="12192000" cy="862012"/>
          </a:xfrm>
          <a:solidFill>
            <a:schemeClr val="tx2">
              <a:alpha val="40000"/>
            </a:schemeClr>
          </a:solidFill>
        </p:spPr>
        <p:txBody>
          <a:bodyPr wrap="square" lIns="360000" tIns="180000" bIns="180000">
            <a:spAutoFit/>
          </a:bodyPr>
          <a:lstStyle/>
          <a:p>
            <a:r>
              <a:rPr lang="is-IS" sz="2000">
                <a:solidFill>
                  <a:schemeClr val="bg1"/>
                </a:solidFill>
              </a:rPr>
              <a:t>Heilbrigðisvísindasvið hí – nýbygging 7.000 m</a:t>
            </a:r>
            <a:r>
              <a:rPr lang="is-IS" sz="2000" baseline="30000">
                <a:solidFill>
                  <a:schemeClr val="bg1"/>
                </a:solidFill>
              </a:rPr>
              <a:t>2</a:t>
            </a:r>
            <a:r>
              <a:rPr lang="is-IS" sz="2000">
                <a:solidFill>
                  <a:schemeClr val="bg1"/>
                </a:solidFill>
              </a:rPr>
              <a:t> + endurbætur á læknagarði</a:t>
            </a:r>
            <a:br>
              <a:rPr lang="is-IS" sz="2000">
                <a:solidFill>
                  <a:schemeClr val="bg1"/>
                </a:solidFill>
              </a:rPr>
            </a:br>
            <a:r>
              <a:rPr lang="is-IS" sz="1600" b="0">
                <a:solidFill>
                  <a:schemeClr val="bg1"/>
                </a:solidFill>
              </a:rPr>
              <a:t>Hönnun 2018-2022.       Framkvæmdir 2022 – 2026</a:t>
            </a:r>
          </a:p>
        </p:txBody>
      </p:sp>
    </p:spTree>
    <p:extLst>
      <p:ext uri="{BB962C8B-B14F-4D97-AF65-F5344CB8AC3E}">
        <p14:creationId xmlns:p14="http://schemas.microsoft.com/office/powerpoint/2010/main" val="261619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116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FC665D-F390-66C8-508C-FF6E9F99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724493"/>
          </a:xfrm>
        </p:spPr>
        <p:txBody>
          <a:bodyPr/>
          <a:lstStyle/>
          <a:p>
            <a:r>
              <a:rPr lang="is-IS" sz="3600" b="1">
                <a:latin typeface="+mj-lt"/>
              </a:rPr>
              <a:t>Lág dánartíðni vegna Covid-19</a:t>
            </a:r>
            <a:endParaRPr lang="is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65CE9-F995-C5AC-B051-446301DE79D3}"/>
              </a:ext>
            </a:extLst>
          </p:cNvPr>
          <p:cNvSpPr txBox="1"/>
          <p:nvPr/>
        </p:nvSpPr>
        <p:spPr>
          <a:xfrm>
            <a:off x="1468016" y="1783317"/>
            <a:ext cx="934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b="1"/>
              <a:t>COVID-19 mortality for 2020-2022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93E5D4-36C5-A3BE-ACA4-A73487556070}"/>
              </a:ext>
            </a:extLst>
          </p:cNvPr>
          <p:cNvSpPr/>
          <p:nvPr/>
        </p:nvSpPr>
        <p:spPr>
          <a:xfrm rot="18900000">
            <a:off x="1677166" y="5700824"/>
            <a:ext cx="701923" cy="1714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26DDB2-55A4-C8F2-E4EA-073CD5B3F6CC}"/>
              </a:ext>
            </a:extLst>
          </p:cNvPr>
          <p:cNvSpPr txBox="1"/>
          <p:nvPr/>
        </p:nvSpPr>
        <p:spPr>
          <a:xfrm>
            <a:off x="960928" y="6221527"/>
            <a:ext cx="7899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Sources: COVID-19 deaths from OECD Health Statistics 2023; population data from UNWPP 2022.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F6DB5FE-E825-8D89-ACE1-2880E1DCF63F}"/>
              </a:ext>
            </a:extLst>
          </p:cNvPr>
          <p:cNvGraphicFramePr>
            <a:graphicFrameLocks/>
          </p:cNvGraphicFramePr>
          <p:nvPr/>
        </p:nvGraphicFramePr>
        <p:xfrm>
          <a:off x="631371" y="2009950"/>
          <a:ext cx="10896599" cy="469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43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Heilbrigðisstofnanir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numCol="1" rtlCol="0">
            <a:noAutofit/>
          </a:bodyPr>
          <a:lstStyle/>
          <a:p>
            <a:pPr marL="0" indent="0">
              <a:buNone/>
            </a:pPr>
            <a:r>
              <a:rPr lang="en-US" b="1" dirty="0" err="1">
                <a:latin typeface="+mj-lt"/>
                <a:ea typeface="+mn-ea"/>
              </a:rPr>
              <a:t>Stofnanir</a:t>
            </a:r>
            <a:endParaRPr lang="en-US" b="1" dirty="0">
              <a:latin typeface="+mj-lt"/>
              <a:ea typeface="+mn-ea"/>
            </a:endParaRPr>
          </a:p>
          <a:p>
            <a:r>
              <a:rPr lang="en-US" sz="1800" dirty="0">
                <a:latin typeface="+mj-lt"/>
                <a:ea typeface="+mn-ea"/>
              </a:rPr>
              <a:t>Eitt </a:t>
            </a:r>
            <a:r>
              <a:rPr lang="en-US" sz="1800" dirty="0" err="1">
                <a:latin typeface="+mj-lt"/>
                <a:ea typeface="+mn-ea"/>
              </a:rPr>
              <a:t>háskólasjúkrahús</a:t>
            </a:r>
            <a:r>
              <a:rPr lang="en-US" sz="1800" dirty="0">
                <a:latin typeface="+mj-lt"/>
                <a:ea typeface="+mn-ea"/>
              </a:rPr>
              <a:t> </a:t>
            </a:r>
          </a:p>
          <a:p>
            <a:r>
              <a:rPr lang="en-US" sz="1800" dirty="0" err="1">
                <a:latin typeface="+mj-lt"/>
                <a:ea typeface="+mn-ea"/>
              </a:rPr>
              <a:t>Einn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kennsluspítali</a:t>
            </a:r>
            <a:endParaRPr lang="en-US" sz="1800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Nokkur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smærri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sjúkrahús</a:t>
            </a:r>
            <a:endParaRPr lang="en-US" sz="1800" dirty="0">
              <a:latin typeface="+mj-lt"/>
              <a:ea typeface="+mn-ea"/>
            </a:endParaRPr>
          </a:p>
          <a:p>
            <a:pPr lvl="2">
              <a:buFont typeface="Arial" pitchFamily="34" charset="0"/>
              <a:buChar char="•"/>
            </a:pPr>
            <a:r>
              <a:rPr lang="en-US" dirty="0" err="1">
                <a:latin typeface="+mj-lt"/>
                <a:ea typeface="+mn-ea"/>
              </a:rPr>
              <a:t>Heilsugæsla</a:t>
            </a:r>
            <a:endParaRPr lang="en-US" dirty="0">
              <a:latin typeface="+mj-lt"/>
              <a:ea typeface="+mn-ea"/>
            </a:endParaRPr>
          </a:p>
          <a:p>
            <a:pPr lvl="2">
              <a:buFont typeface="Arial" pitchFamily="34" charset="0"/>
              <a:buChar char="•"/>
            </a:pPr>
            <a:r>
              <a:rPr lang="en-US" dirty="0" err="1">
                <a:latin typeface="+mj-lt"/>
                <a:ea typeface="+mn-ea"/>
              </a:rPr>
              <a:t>Hjúkrunarheimili</a:t>
            </a:r>
            <a:r>
              <a:rPr lang="en-US" dirty="0">
                <a:latin typeface="+mj-lt"/>
                <a:ea typeface="+mn-ea"/>
              </a:rPr>
              <a:t> / </a:t>
            </a:r>
            <a:r>
              <a:rPr lang="en-US" dirty="0" err="1">
                <a:latin typeface="+mj-lt"/>
                <a:ea typeface="+mn-ea"/>
              </a:rPr>
              <a:t>hjúkrunardeildir</a:t>
            </a:r>
            <a:endParaRPr lang="en-US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Heilsugæslustöðvar</a:t>
            </a:r>
            <a:endParaRPr lang="en-US" sz="1800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Einkareknar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err="1">
                <a:latin typeface="+mj-lt"/>
                <a:ea typeface="+mn-ea"/>
              </a:rPr>
              <a:t>stofur</a:t>
            </a:r>
            <a:r>
              <a:rPr lang="en-US" sz="1800">
                <a:latin typeface="+mj-lt"/>
                <a:ea typeface="+mn-ea"/>
              </a:rPr>
              <a:t> heilbrigðisstarfsmanna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D9D60D-8D46-D04A-FBA2-AFEE4077ED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9212" lvl="1" indent="0">
              <a:buNone/>
            </a:pPr>
            <a:r>
              <a:rPr lang="en-US" sz="2400" b="1">
                <a:latin typeface="+mj-lt"/>
                <a:ea typeface="+mn-ea"/>
              </a:rPr>
              <a:t>Rafræn upplýsingakerfi</a:t>
            </a:r>
          </a:p>
          <a:p>
            <a:r>
              <a:rPr lang="en-US" sz="1800">
                <a:latin typeface="+mj-lt"/>
                <a:ea typeface="+mn-ea"/>
              </a:rPr>
              <a:t>Klínísk upplýsingakerfi s.s. rafræn sjúkraskrá, lyfjafyrirmæli og rannsóknarsvör </a:t>
            </a:r>
          </a:p>
          <a:p>
            <a:r>
              <a:rPr lang="en-US" sz="1800">
                <a:latin typeface="+mj-lt"/>
                <a:ea typeface="+mn-ea"/>
              </a:rPr>
              <a:t>Samræmt mannauðs- og fjárhagskerfi (Orri)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SH-2">
  <a:themeElements>
    <a:clrScheme name="LSH-2">
      <a:dk1>
        <a:sysClr val="windowText" lastClr="000000"/>
      </a:dk1>
      <a:lt1>
        <a:sysClr val="window" lastClr="FFFFFF"/>
      </a:lt1>
      <a:dk2>
        <a:srgbClr val="2B4995"/>
      </a:dk2>
      <a:lt2>
        <a:srgbClr val="F0F2F2"/>
      </a:lt2>
      <a:accent1>
        <a:srgbClr val="2B4995"/>
      </a:accent1>
      <a:accent2>
        <a:srgbClr val="CF8A40"/>
      </a:accent2>
      <a:accent3>
        <a:srgbClr val="005059"/>
      </a:accent3>
      <a:accent4>
        <a:srgbClr val="24B0BA"/>
      </a:accent4>
      <a:accent5>
        <a:srgbClr val="F0F2F2"/>
      </a:accent5>
      <a:accent6>
        <a:srgbClr val="73C7E3"/>
      </a:accent6>
      <a:hlink>
        <a:srgbClr val="24B0BA"/>
      </a:hlink>
      <a:folHlink>
        <a:srgbClr val="CF8A4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lIns="180000" tIns="180000" rIns="180000" bIns="180000" rtlCol="0" anchor="ctr">
        <a:spAutoFit/>
      </a:bodyPr>
      <a:lstStyle>
        <a:defPPr marL="0" indent="0" algn="ctr">
          <a:spcAft>
            <a:spcPts val="600"/>
          </a:spcAft>
          <a:buFont typeface="Arial" panose="020B0604020202020204" pitchFamily="34" charset="0"/>
          <a:buNone/>
          <a:defRPr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A2ACB53-FBF8-4495-9443-077F72AA28BA}" vid="{A032E880-C04C-410E-8EC3-BDC64DFAAE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8C9FB092E23D4792B11CA2799B7A5D" ma:contentTypeVersion="4" ma:contentTypeDescription="Create a new document." ma:contentTypeScope="" ma:versionID="aa480274751f6211c611fd85fb730470">
  <xsd:schema xmlns:xsd="http://www.w3.org/2001/XMLSchema" xmlns:xs="http://www.w3.org/2001/XMLSchema" xmlns:p="http://schemas.microsoft.com/office/2006/metadata/properties" xmlns:ns2="cb2fddcb-21c5-4d28-bed9-f6e7e4b43291" targetNamespace="http://schemas.microsoft.com/office/2006/metadata/properties" ma:root="true" ma:fieldsID="c789ba8987168e129593a679dbaef72a" ns2:_="">
    <xsd:import namespace="cb2fddcb-21c5-4d28-bed9-f6e7e4b432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fddcb-21c5-4d28-bed9-f6e7e4b43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481CE56-4BA4-482E-AB07-17B2663324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5A7CBE-82BB-4DEC-83E4-27372212B9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2fddcb-21c5-4d28-bed9-f6e7e4b43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F50076-3F2A-4964-A802-389AB8C3306B}">
  <ds:schemaRefs>
    <ds:schemaRef ds:uri="http://purl.org/dc/elements/1.1/"/>
    <ds:schemaRef ds:uri="http://schemas.microsoft.com/office/2006/metadata/properties"/>
    <ds:schemaRef ds:uri="http://purl.org/dc/terms/"/>
    <ds:schemaRef ds:uri="cb2fddcb-21c5-4d28-bed9-f6e7e4b43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e1011e52-7210-4017-950f-458075f9f84e}" enabled="0" method="" siteId="{e1011e52-7210-4017-950f-458075f9f84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2172</Words>
  <Application>Microsoft Office PowerPoint</Application>
  <PresentationFormat>Widescreen</PresentationFormat>
  <Paragraphs>590</Paragraphs>
  <Slides>77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7" baseType="lpstr">
      <vt:lpstr>MS PGothic</vt:lpstr>
      <vt:lpstr>Aptos</vt:lpstr>
      <vt:lpstr>Aptos Display</vt:lpstr>
      <vt:lpstr>Arial</vt:lpstr>
      <vt:lpstr>Arial Narrow</vt:lpstr>
      <vt:lpstr>Calibri</vt:lpstr>
      <vt:lpstr>Tahoma</vt:lpstr>
      <vt:lpstr>Times New Roman</vt:lpstr>
      <vt:lpstr>Wingdings</vt:lpstr>
      <vt:lpstr>LSH-2</vt:lpstr>
      <vt:lpstr>LANDSPÍTALI</vt:lpstr>
      <vt:lpstr>Yfirlit kynningar</vt:lpstr>
      <vt:lpstr>1. Íslenska heilbrigðiskerfið</vt:lpstr>
      <vt:lpstr>Skipulag heilbrigðisþjónustu</vt:lpstr>
      <vt:lpstr>Lág dánartíðni vegna krabbameina Ísland vs. OECD</vt:lpstr>
      <vt:lpstr>Lág dánartíðni eftir kransæðastíflu  Ísland vs. OECD</vt:lpstr>
      <vt:lpstr>Lág dánartíðni eftir heilablóðfall  Ísland vs. OECD</vt:lpstr>
      <vt:lpstr>Lág dánartíðni vegna Covid-19</vt:lpstr>
      <vt:lpstr>Heilbrigðisstofnanir</vt:lpstr>
      <vt:lpstr>PowerPoint Presentation</vt:lpstr>
      <vt:lpstr>PowerPoint Presentation</vt:lpstr>
      <vt:lpstr>PowerPoint Presentation</vt:lpstr>
      <vt:lpstr>2. Stefna og skipulag Landspítala</vt:lpstr>
      <vt:lpstr>Hlutverk</vt:lpstr>
      <vt:lpstr>Gildi</vt:lpstr>
      <vt:lpstr>Framtíðarsýn</vt:lpstr>
      <vt:lpstr>PowerPoint Presentation</vt:lpstr>
      <vt:lpstr>PowerPoint Presentation</vt:lpstr>
      <vt:lpstr>3. Þjónusta við sjúklinga</vt:lpstr>
      <vt:lpstr>Þriðjungur allra landsmanna  leitar árlega til Landspítala</vt:lpstr>
      <vt:lpstr>Landspítali</vt:lpstr>
      <vt:lpstr>Árið 2024 á landspítala</vt:lpstr>
      <vt:lpstr>Dagur á Landspítala</vt:lpstr>
      <vt:lpstr>Covid-19 á Landspítala Mikill samdráttur í starfsemi vegna sóttvarnarreglna - Mikill viðbúnaður og vinnuálag</vt:lpstr>
      <vt:lpstr>Búseta sjúklinga Landspítala</vt:lpstr>
      <vt:lpstr>Meginþorri lega á Landspítala 2024 var hjá 50 ára og eldri (Legur tengdar meðgöngu og fæðingu undanskildar)</vt:lpstr>
      <vt:lpstr>Fjöldi lega eftir yfirsjúkdómaflokkum DRG-kerfis (Diagnosis related groups) </vt:lpstr>
      <vt:lpstr>Meðallegutími sjúklinga (dagar) (legur &lt; 30 dagar</vt:lpstr>
      <vt:lpstr>Rúmafjöldi í árslok</vt:lpstr>
      <vt:lpstr>Skurðaðgerðir</vt:lpstr>
      <vt:lpstr>Komur á bráðamóttökur</vt:lpstr>
      <vt:lpstr>Yfir 70% fæðinga á Íslandi eru á Landspítala</vt:lpstr>
      <vt:lpstr>Hlutfall endurinnlagna innan 30 daga frá útskrift</vt:lpstr>
      <vt:lpstr>Hlutfall andláta í legu af öllum legum</vt:lpstr>
      <vt:lpstr>Tíðni andláta innan 30 daga frá útskrift á hverja 1.000 legusjúklinga</vt:lpstr>
      <vt:lpstr>PowerPoint Presentation</vt:lpstr>
      <vt:lpstr>Fjöldi sjúklinga á hvert stöðugildi hjúkrunarfræðings</vt:lpstr>
      <vt:lpstr>PowerPoint Presentation</vt:lpstr>
      <vt:lpstr>4. Gæðavísar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5. Rekstur</vt:lpstr>
      <vt:lpstr>Rekstrarreikningur</vt:lpstr>
      <vt:lpstr>Rekstrargjöld önnur en laun í milljónum króna án S-lyfja á föstu verðlagi 2024</vt:lpstr>
      <vt:lpstr>Launagjöld Á verðlagi hvers árs (svæði) og föstu verðlagi ársins 2024* (súlur) *miðað við launavísitölu ríkisstarfsmanna</vt:lpstr>
      <vt:lpstr>Sjúklingum hefur fjölgað um 22% frá 2019 - 3,6% fjölgun á ári að meðaltali - 162 þjóðerni á árinu 2024 – 16% sjúklinga með erlent ríkisfang</vt:lpstr>
      <vt:lpstr>Starfsfólki hefur fjölgað um 15% frá 2019 - 2,5% fjölgun á ári að meðaltali - 70 þjóðerni á Landspítala – 10% starfsfólks með erlent ríkisfang</vt:lpstr>
      <vt:lpstr>Þróun starfsemi og stöðugilda</vt:lpstr>
      <vt:lpstr>Þjónustutengd fjármögnun 2024 4,7% umframframleiðsla </vt:lpstr>
      <vt:lpstr>6. Mannauður</vt:lpstr>
      <vt:lpstr>Á spítalanum starfa um 6.500 manns í um 5.100 stöðugildum Greidd stöðugildi á Landspítala, meðaltal á mánuði árið 2024 – hlutfallsleg skipting eftir stéttarfélögum </vt:lpstr>
      <vt:lpstr>Stöðugildi og starfsmannafjöldi</vt:lpstr>
      <vt:lpstr>Veikindahlutfall starfsmanna  eftir mánuðum</vt:lpstr>
      <vt:lpstr>Starfsánægja starfsmanna skv. Könnun Skalinn er 1-10, þar sem 10 er hæsta gildi. markmið er 7,8</vt:lpstr>
      <vt:lpstr>7. Menntun og vísindi</vt:lpstr>
      <vt:lpstr>1.999 nemendur í heilbrigðisvísindum árið 2024</vt:lpstr>
      <vt:lpstr>8. Nokkrir áfangar úr sögu Landspítala</vt:lpstr>
      <vt:lpstr>PowerPoint Presentation</vt:lpstr>
      <vt:lpstr>Áfangar í Landspítalasögunni</vt:lpstr>
      <vt:lpstr>Mikilvægir klínískir áfangar á Landspítala eftir 1960</vt:lpstr>
      <vt:lpstr>9. Nýbyggingar við Landspítala</vt:lpstr>
      <vt:lpstr>Hvaða starfsemi verður í nýbyggingunum?</vt:lpstr>
      <vt:lpstr>Leiðarljós Landspítala við uppbyggingu innviða</vt:lpstr>
      <vt:lpstr>Landspítalaþorpið – nýbyggingar 2015 – 2026 – 1. áfangi</vt:lpstr>
      <vt:lpstr>Meðferðarkjarninn – 70.000 m2 – 6 hæðir og kjallari Hönnun 2016-2022             framkvæmdir 2018-2026</vt:lpstr>
      <vt:lpstr>Rannsóknahúsið – 17.000 m2 – 5 hæðir  sameinar nær alla rannsóknarstarfsemi spítalans  Hönnun 2018 – 2022.   framkvæmdir 2021 - 2026</vt:lpstr>
      <vt:lpstr>Bílastæða- og tæknihús  –  550 stæði Hönnun 2019-2022 -  Framkvæmdir 2021-2024 </vt:lpstr>
      <vt:lpstr>Heilbrigðisvísindasvið hí – nýbygging 7.000 m2 + endurbætur á læknagarði Hönnun 2018-2022.       Framkvæmdir 2022 – 2026</vt:lpstr>
      <vt:lpstr>PowerPoint Presentation</vt:lpstr>
    </vt:vector>
  </TitlesOfParts>
  <Company>LSH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Tryggvi Ólafsson</dc:creator>
  <cp:lastModifiedBy>Tryggvi Ólafsson</cp:lastModifiedBy>
  <cp:revision>1</cp:revision>
  <dcterms:created xsi:type="dcterms:W3CDTF">2025-08-26T10:30:18Z</dcterms:created>
  <dcterms:modified xsi:type="dcterms:W3CDTF">2025-08-26T14:34:36Z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0x010100668C9FB092E23D4792B11CA2799B7A5D</vt:lpwstr>
  </property>
  <property fmtid="{D5CDD505-2E9C-101B-9397-08002B2CF9AE}" pid="3" name="MediaServiceImageTags">
    <vt:lpwstr/>
  </property>
</Properties>
</file>