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864509-DC1E-291E-22DE-8831ABBC68E4}" name="Vigdís Hallgrímsdóttir" initials="VH" userId="S::vigdisha@landspitali.is::8e554d4b-9b81-4bcb-8254-35bd7b29c78f" providerId="AD"/>
  <p188:author id="{BE3D7B1E-CC5C-1D69-5703-D18DC28D16E8}" name="Halla Gunnarsdóttir" initials="" userId="S::hallagu@landspitali.is::fcfe7f52-7524-48fd-9ac6-d7d61b602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5E8F-FA47-40F7-934B-B116323B4B35}" type="datetimeFigureOut">
              <a:rPr lang="is-IS" smtClean="0"/>
              <a:t>18.03.2024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3824-A9EE-47D3-B313-C33C0EEF2F7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128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ega 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B587-524C-538E-78AA-33323C882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109093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Stór og mikil fyrirsögn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EF074-B3BF-E400-4071-52ABCC818B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810001"/>
            <a:ext cx="10909300" cy="752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Undirfyrirsögn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31B8-4391-977F-C10E-DF7F14D7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2319" y="6356349"/>
            <a:ext cx="1500869" cy="365125"/>
          </a:xfrm>
        </p:spPr>
        <p:txBody>
          <a:bodyPr/>
          <a:lstStyle/>
          <a:p>
            <a:fld id="{A131C8B7-FEC8-4A65-AFB0-48CCC527E979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988CC-E84F-EDCC-C035-A446248C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3B0E-7569-004B-1AA4-A60A0B19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572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irsögn og texti 2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612D-B0CF-BF3E-DCF7-F6A8254C7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70" y="836613"/>
            <a:ext cx="10901817" cy="8635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998C-7E57-4F5B-FD85-68EE2DF9A8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1371" y="1989138"/>
            <a:ext cx="5181600" cy="4176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Punktar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291B4-D3C4-A25A-FC89-68A558D1A1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6371" y="1989138"/>
            <a:ext cx="5181600" cy="41767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Punktar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C806C-3BD5-9437-FFE8-4F48756D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F595-21F7-424E-8E48-E2D6429F666C}" type="datetime4">
              <a:rPr lang="is-IS" smtClean="0"/>
              <a:t>18. mars 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C2F98-F910-6A44-6EC8-43AD58A8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07987-D9C2-7729-F016-559E0AAD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F9977F-B68F-BF05-E875-B630C796C28D}"/>
              </a:ext>
            </a:extLst>
          </p:cNvPr>
          <p:cNvCxnSpPr/>
          <p:nvPr userDrawn="1"/>
        </p:nvCxnSpPr>
        <p:spPr>
          <a:xfrm flipV="1">
            <a:off x="6096000" y="1844675"/>
            <a:ext cx="0" cy="432117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1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052A-EE4A-0CD7-40EE-BFB6F6547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10909300" cy="8635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65D3B-F02B-A784-8810-146CFDA2E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880886"/>
            <a:ext cx="5157787" cy="5413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Millifyrirsögn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35EF9-05F8-29AC-2A58-12E400C94A7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888" y="2517474"/>
            <a:ext cx="5157787" cy="36607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Punktar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32350-163D-944E-23AE-2582E5752AA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4387" y="1880886"/>
            <a:ext cx="5158800" cy="5413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Millifyrirsögn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A3F6C-406B-BE77-A52E-A82ECFA7426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74387" y="2517474"/>
            <a:ext cx="5158800" cy="3648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Punktar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CC569-FFB3-DF3A-E63B-1D7FF48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E9A7-FC32-4348-8689-D5B372C65DA0}" type="datetime4">
              <a:rPr lang="is-IS" smtClean="0"/>
              <a:t>18. mars 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B25BF-2AF6-61E1-5E49-EE365461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D4589-9B62-104B-5A1A-82CE3B78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62E33E-F856-A770-B56F-B46E9C75F361}"/>
              </a:ext>
            </a:extLst>
          </p:cNvPr>
          <p:cNvCxnSpPr/>
          <p:nvPr userDrawn="1"/>
        </p:nvCxnSpPr>
        <p:spPr>
          <a:xfrm flipV="1">
            <a:off x="6096000" y="1844675"/>
            <a:ext cx="0" cy="432117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1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i og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CC569-FFB3-DF3A-E63B-1D7FF48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654D-A51D-4BCC-92DA-2D86FA83181F}" type="datetime4">
              <a:rPr lang="is-IS" smtClean="0"/>
              <a:t>18. mars 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B25BF-2AF6-61E1-5E49-EE365461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D4589-9B62-104B-5A1A-82CE3B78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07F5-ACBD-4AAE-9183-BD3FF068D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71" y="837270"/>
            <a:ext cx="5088654" cy="88986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1A580A4-A0FC-F525-9935-F2B033F55F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858000"/>
          </a:xfrm>
          <a:pattFill prst="pct70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bIns="75600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is-IS"/>
              <a:t>Smelltu til að setja inn mynd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FE065-5FA3-28C3-880F-8EF9F798BEFA}"/>
              </a:ext>
            </a:extLst>
          </p:cNvPr>
          <p:cNvGrpSpPr/>
          <p:nvPr userDrawn="1"/>
        </p:nvGrpSpPr>
        <p:grpSpPr>
          <a:xfrm>
            <a:off x="345622" y="230189"/>
            <a:ext cx="1631328" cy="427694"/>
            <a:chOff x="345622" y="230189"/>
            <a:chExt cx="1631328" cy="42769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02E4FB-DC40-07D4-CCD6-777CFEFD9679}"/>
                </a:ext>
              </a:extLst>
            </p:cNvPr>
            <p:cNvSpPr/>
            <p:nvPr/>
          </p:nvSpPr>
          <p:spPr>
            <a:xfrm>
              <a:off x="345622" y="230189"/>
              <a:ext cx="238589" cy="196560"/>
            </a:xfrm>
            <a:custGeom>
              <a:avLst/>
              <a:gdLst>
                <a:gd name="connsiteX0" fmla="*/ 0 w 238589"/>
                <a:gd name="connsiteY0" fmla="*/ 196560 h 196560"/>
                <a:gd name="connsiteX1" fmla="*/ 238589 w 238589"/>
                <a:gd name="connsiteY1" fmla="*/ 0 h 196560"/>
                <a:gd name="connsiteX2" fmla="*/ 238589 w 238589"/>
                <a:gd name="connsiteY2" fmla="*/ 48862 h 196560"/>
                <a:gd name="connsiteX3" fmla="*/ 200716 w 238589"/>
                <a:gd name="connsiteY3" fmla="*/ 48862 h 196560"/>
                <a:gd name="connsiteX4" fmla="*/ 200716 w 238589"/>
                <a:gd name="connsiteY4" fmla="*/ 159249 h 196560"/>
                <a:gd name="connsiteX5" fmla="*/ 91466 w 238589"/>
                <a:gd name="connsiteY5" fmla="*/ 159249 h 196560"/>
                <a:gd name="connsiteX6" fmla="*/ 91466 w 238589"/>
                <a:gd name="connsiteY6" fmla="*/ 196560 h 196560"/>
                <a:gd name="connsiteX7" fmla="*/ 0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0" y="196560"/>
                  </a:moveTo>
                  <a:cubicBezTo>
                    <a:pt x="10083" y="91016"/>
                    <a:pt x="111712" y="7026"/>
                    <a:pt x="238589" y="0"/>
                  </a:cubicBezTo>
                  <a:lnTo>
                    <a:pt x="238589" y="48862"/>
                  </a:lnTo>
                  <a:lnTo>
                    <a:pt x="200716" y="48862"/>
                  </a:lnTo>
                  <a:lnTo>
                    <a:pt x="200716" y="159249"/>
                  </a:lnTo>
                  <a:lnTo>
                    <a:pt x="91466" y="159249"/>
                  </a:lnTo>
                  <a:lnTo>
                    <a:pt x="91466" y="196560"/>
                  </a:lnTo>
                  <a:lnTo>
                    <a:pt x="0" y="196560"/>
                  </a:lnTo>
                  <a:close/>
                </a:path>
              </a:pathLst>
            </a:custGeom>
            <a:solidFill>
              <a:srgbClr val="D6004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785DAC-6004-1483-1590-27A9816F3AF1}"/>
                </a:ext>
              </a:extLst>
            </p:cNvPr>
            <p:cNvSpPr/>
            <p:nvPr/>
          </p:nvSpPr>
          <p:spPr>
            <a:xfrm>
              <a:off x="345622" y="461323"/>
              <a:ext cx="238589" cy="196560"/>
            </a:xfrm>
            <a:custGeom>
              <a:avLst/>
              <a:gdLst>
                <a:gd name="connsiteX0" fmla="*/ 238589 w 238589"/>
                <a:gd name="connsiteY0" fmla="*/ 196560 h 196560"/>
                <a:gd name="connsiteX1" fmla="*/ 0 w 238589"/>
                <a:gd name="connsiteY1" fmla="*/ 0 h 196560"/>
                <a:gd name="connsiteX2" fmla="*/ 91466 w 238589"/>
                <a:gd name="connsiteY2" fmla="*/ 0 h 196560"/>
                <a:gd name="connsiteX3" fmla="*/ 91466 w 238589"/>
                <a:gd name="connsiteY3" fmla="*/ 38542 h 196560"/>
                <a:gd name="connsiteX4" fmla="*/ 200955 w 238589"/>
                <a:gd name="connsiteY4" fmla="*/ 38542 h 196560"/>
                <a:gd name="connsiteX5" fmla="*/ 200955 w 238589"/>
                <a:gd name="connsiteY5" fmla="*/ 147698 h 196560"/>
                <a:gd name="connsiteX6" fmla="*/ 238589 w 238589"/>
                <a:gd name="connsiteY6" fmla="*/ 147698 h 196560"/>
                <a:gd name="connsiteX7" fmla="*/ 238589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238589" y="196560"/>
                  </a:moveTo>
                  <a:cubicBezTo>
                    <a:pt x="111712" y="189535"/>
                    <a:pt x="10083" y="105544"/>
                    <a:pt x="0" y="0"/>
                  </a:cubicBezTo>
                  <a:lnTo>
                    <a:pt x="91466" y="0"/>
                  </a:lnTo>
                  <a:lnTo>
                    <a:pt x="91466" y="38542"/>
                  </a:lnTo>
                  <a:lnTo>
                    <a:pt x="200955" y="38542"/>
                  </a:lnTo>
                  <a:lnTo>
                    <a:pt x="200955" y="147698"/>
                  </a:lnTo>
                  <a:lnTo>
                    <a:pt x="238589" y="147698"/>
                  </a:lnTo>
                  <a:lnTo>
                    <a:pt x="238589" y="19656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37BBBD3-317E-4240-45E5-E25A1F20CE01}"/>
                </a:ext>
              </a:extLst>
            </p:cNvPr>
            <p:cNvSpPr/>
            <p:nvPr/>
          </p:nvSpPr>
          <p:spPr>
            <a:xfrm>
              <a:off x="618748" y="461242"/>
              <a:ext cx="238588" cy="196600"/>
            </a:xfrm>
            <a:custGeom>
              <a:avLst/>
              <a:gdLst>
                <a:gd name="connsiteX0" fmla="*/ 238589 w 238588"/>
                <a:gd name="connsiteY0" fmla="*/ 40 h 196600"/>
                <a:gd name="connsiteX1" fmla="*/ 0 w 238588"/>
                <a:gd name="connsiteY1" fmla="*/ 196600 h 196600"/>
                <a:gd name="connsiteX2" fmla="*/ 0 w 238588"/>
                <a:gd name="connsiteY2" fmla="*/ 147738 h 196600"/>
                <a:gd name="connsiteX3" fmla="*/ 38270 w 238588"/>
                <a:gd name="connsiteY3" fmla="*/ 147738 h 196600"/>
                <a:gd name="connsiteX4" fmla="*/ 38270 w 238588"/>
                <a:gd name="connsiteY4" fmla="*/ 38542 h 196600"/>
                <a:gd name="connsiteX5" fmla="*/ 147124 w 238588"/>
                <a:gd name="connsiteY5" fmla="*/ 38542 h 196600"/>
                <a:gd name="connsiteX6" fmla="*/ 147124 w 238588"/>
                <a:gd name="connsiteY6" fmla="*/ 0 h 196600"/>
                <a:gd name="connsiteX7" fmla="*/ 238589 w 238588"/>
                <a:gd name="connsiteY7" fmla="*/ 0 h 19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600">
                  <a:moveTo>
                    <a:pt x="238589" y="40"/>
                  </a:moveTo>
                  <a:cubicBezTo>
                    <a:pt x="228507" y="105584"/>
                    <a:pt x="126877" y="189575"/>
                    <a:pt x="0" y="196600"/>
                  </a:cubicBezTo>
                  <a:lnTo>
                    <a:pt x="0" y="147738"/>
                  </a:lnTo>
                  <a:lnTo>
                    <a:pt x="38270" y="147738"/>
                  </a:lnTo>
                  <a:lnTo>
                    <a:pt x="38270" y="38542"/>
                  </a:lnTo>
                  <a:lnTo>
                    <a:pt x="147124" y="38542"/>
                  </a:lnTo>
                  <a:lnTo>
                    <a:pt x="147124" y="0"/>
                  </a:lnTo>
                  <a:lnTo>
                    <a:pt x="238589" y="0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8FD382-1DF9-E2AC-7F07-38D62EE3FD75}"/>
                </a:ext>
              </a:extLst>
            </p:cNvPr>
            <p:cNvSpPr/>
            <p:nvPr/>
          </p:nvSpPr>
          <p:spPr>
            <a:xfrm>
              <a:off x="618748" y="230189"/>
              <a:ext cx="238588" cy="196560"/>
            </a:xfrm>
            <a:custGeom>
              <a:avLst/>
              <a:gdLst>
                <a:gd name="connsiteX0" fmla="*/ 0 w 238588"/>
                <a:gd name="connsiteY0" fmla="*/ 0 h 196560"/>
                <a:gd name="connsiteX1" fmla="*/ 238589 w 238588"/>
                <a:gd name="connsiteY1" fmla="*/ 196560 h 196560"/>
                <a:gd name="connsiteX2" fmla="*/ 147124 w 238588"/>
                <a:gd name="connsiteY2" fmla="*/ 196560 h 196560"/>
                <a:gd name="connsiteX3" fmla="*/ 147124 w 238588"/>
                <a:gd name="connsiteY3" fmla="*/ 159249 h 196560"/>
                <a:gd name="connsiteX4" fmla="*/ 38429 w 238588"/>
                <a:gd name="connsiteY4" fmla="*/ 159249 h 196560"/>
                <a:gd name="connsiteX5" fmla="*/ 38508 w 238588"/>
                <a:gd name="connsiteY5" fmla="*/ 48862 h 196560"/>
                <a:gd name="connsiteX6" fmla="*/ 0 w 238588"/>
                <a:gd name="connsiteY6" fmla="*/ 48862 h 196560"/>
                <a:gd name="connsiteX7" fmla="*/ 0 w 238588"/>
                <a:gd name="connsiteY7" fmla="*/ 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560">
                  <a:moveTo>
                    <a:pt x="0" y="0"/>
                  </a:moveTo>
                  <a:cubicBezTo>
                    <a:pt x="126877" y="7026"/>
                    <a:pt x="228507" y="91016"/>
                    <a:pt x="238589" y="196560"/>
                  </a:cubicBezTo>
                  <a:lnTo>
                    <a:pt x="147124" y="196560"/>
                  </a:lnTo>
                  <a:lnTo>
                    <a:pt x="147124" y="159249"/>
                  </a:lnTo>
                  <a:lnTo>
                    <a:pt x="38429" y="159249"/>
                  </a:lnTo>
                  <a:lnTo>
                    <a:pt x="38508" y="48862"/>
                  </a:lnTo>
                  <a:lnTo>
                    <a:pt x="0" y="4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65D60-6C01-D19F-37A1-F3D704DCF522}"/>
                </a:ext>
              </a:extLst>
            </p:cNvPr>
            <p:cNvSpPr/>
            <p:nvPr/>
          </p:nvSpPr>
          <p:spPr>
            <a:xfrm>
              <a:off x="942965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74CABD-87FE-3744-F8EC-E745BE4DF79E}"/>
                </a:ext>
              </a:extLst>
            </p:cNvPr>
            <p:cNvSpPr/>
            <p:nvPr/>
          </p:nvSpPr>
          <p:spPr>
            <a:xfrm>
              <a:off x="1022041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00 w 103003"/>
                <a:gd name="connsiteY9" fmla="*/ 90833 h 132035"/>
                <a:gd name="connsiteX10" fmla="*/ 63228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00" y="90833"/>
                  </a:moveTo>
                  <a:lnTo>
                    <a:pt x="63228" y="90833"/>
                  </a:lnTo>
                  <a:lnTo>
                    <a:pt x="43926" y="23883"/>
                  </a:lnTo>
                  <a:lnTo>
                    <a:pt x="23500" y="90833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338F-BF66-AE7B-264F-C34E6C988992}"/>
                </a:ext>
              </a:extLst>
            </p:cNvPr>
            <p:cNvSpPr/>
            <p:nvPr/>
          </p:nvSpPr>
          <p:spPr>
            <a:xfrm>
              <a:off x="1141391" y="393256"/>
              <a:ext cx="89721" cy="132035"/>
            </a:xfrm>
            <a:custGeom>
              <a:avLst/>
              <a:gdLst>
                <a:gd name="connsiteX0" fmla="*/ 89722 w 89721"/>
                <a:gd name="connsiteY0" fmla="*/ 0 h 132035"/>
                <a:gd name="connsiteX1" fmla="*/ 89722 w 89721"/>
                <a:gd name="connsiteY1" fmla="*/ 132036 h 132035"/>
                <a:gd name="connsiteX2" fmla="*/ 68591 w 89721"/>
                <a:gd name="connsiteY2" fmla="*/ 132036 h 132035"/>
                <a:gd name="connsiteX3" fmla="*/ 10063 w 89721"/>
                <a:gd name="connsiteY3" fmla="*/ 31262 h 132035"/>
                <a:gd name="connsiteX4" fmla="*/ 10063 w 89721"/>
                <a:gd name="connsiteY4" fmla="*/ 132036 h 132035"/>
                <a:gd name="connsiteX5" fmla="*/ 0 w 89721"/>
                <a:gd name="connsiteY5" fmla="*/ 132036 h 132035"/>
                <a:gd name="connsiteX6" fmla="*/ 0 w 89721"/>
                <a:gd name="connsiteY6" fmla="*/ 0 h 132035"/>
                <a:gd name="connsiteX7" fmla="*/ 20821 w 89721"/>
                <a:gd name="connsiteY7" fmla="*/ 0 h 132035"/>
                <a:gd name="connsiteX8" fmla="*/ 80087 w 89721"/>
                <a:gd name="connsiteY8" fmla="*/ 100813 h 132035"/>
                <a:gd name="connsiteX9" fmla="*/ 80087 w 89721"/>
                <a:gd name="connsiteY9" fmla="*/ 0 h 132035"/>
                <a:gd name="connsiteX10" fmla="*/ 89722 w 89721"/>
                <a:gd name="connsiteY10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721" h="132035">
                  <a:moveTo>
                    <a:pt x="89722" y="0"/>
                  </a:moveTo>
                  <a:lnTo>
                    <a:pt x="89722" y="132036"/>
                  </a:lnTo>
                  <a:lnTo>
                    <a:pt x="68591" y="132036"/>
                  </a:lnTo>
                  <a:lnTo>
                    <a:pt x="10063" y="31262"/>
                  </a:lnTo>
                  <a:lnTo>
                    <a:pt x="10063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0821" y="0"/>
                  </a:lnTo>
                  <a:lnTo>
                    <a:pt x="80087" y="100813"/>
                  </a:lnTo>
                  <a:lnTo>
                    <a:pt x="80087" y="0"/>
                  </a:lnTo>
                  <a:lnTo>
                    <a:pt x="89722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464F8C-CF6E-9B54-0CF0-43F1B83B0126}"/>
                </a:ext>
              </a:extLst>
            </p:cNvPr>
            <p:cNvSpPr/>
            <p:nvPr/>
          </p:nvSpPr>
          <p:spPr>
            <a:xfrm>
              <a:off x="1256516" y="393256"/>
              <a:ext cx="104047" cy="132035"/>
            </a:xfrm>
            <a:custGeom>
              <a:avLst/>
              <a:gdLst>
                <a:gd name="connsiteX0" fmla="*/ 0 w 104047"/>
                <a:gd name="connsiteY0" fmla="*/ 132036 h 132035"/>
                <a:gd name="connsiteX1" fmla="*/ 0 w 104047"/>
                <a:gd name="connsiteY1" fmla="*/ 0 h 132035"/>
                <a:gd name="connsiteX2" fmla="*/ 44273 w 104047"/>
                <a:gd name="connsiteY2" fmla="*/ 0 h 132035"/>
                <a:gd name="connsiteX3" fmla="*/ 85638 w 104047"/>
                <a:gd name="connsiteY3" fmla="*/ 14019 h 132035"/>
                <a:gd name="connsiteX4" fmla="*/ 104047 w 104047"/>
                <a:gd name="connsiteY4" fmla="*/ 65668 h 132035"/>
                <a:gd name="connsiteX5" fmla="*/ 79307 w 104047"/>
                <a:gd name="connsiteY5" fmla="*/ 123026 h 132035"/>
                <a:gd name="connsiteX6" fmla="*/ 43070 w 104047"/>
                <a:gd name="connsiteY6" fmla="*/ 132036 h 132035"/>
                <a:gd name="connsiteX7" fmla="*/ 0 w 104047"/>
                <a:gd name="connsiteY7" fmla="*/ 132036 h 132035"/>
                <a:gd name="connsiteX8" fmla="*/ 27264 w 104047"/>
                <a:gd name="connsiteY8" fmla="*/ 123337 h 132035"/>
                <a:gd name="connsiteX9" fmla="*/ 41167 w 104047"/>
                <a:gd name="connsiteY9" fmla="*/ 123337 h 132035"/>
                <a:gd name="connsiteX10" fmla="*/ 67110 w 104047"/>
                <a:gd name="connsiteY10" fmla="*/ 110483 h 132035"/>
                <a:gd name="connsiteX11" fmla="*/ 74649 w 104047"/>
                <a:gd name="connsiteY11" fmla="*/ 65125 h 132035"/>
                <a:gd name="connsiteX12" fmla="*/ 72548 w 104047"/>
                <a:gd name="connsiteY12" fmla="*/ 35028 h 132035"/>
                <a:gd name="connsiteX13" fmla="*/ 55459 w 104047"/>
                <a:gd name="connsiteY13" fmla="*/ 11728 h 132035"/>
                <a:gd name="connsiteX14" fmla="*/ 41167 w 104047"/>
                <a:gd name="connsiteY14" fmla="*/ 8815 h 132035"/>
                <a:gd name="connsiteX15" fmla="*/ 27264 w 104047"/>
                <a:gd name="connsiteY15" fmla="*/ 8815 h 132035"/>
                <a:gd name="connsiteX16" fmla="*/ 27264 w 104047"/>
                <a:gd name="connsiteY16" fmla="*/ 123337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047" h="132035">
                  <a:moveTo>
                    <a:pt x="0" y="132036"/>
                  </a:moveTo>
                  <a:lnTo>
                    <a:pt x="0" y="0"/>
                  </a:lnTo>
                  <a:lnTo>
                    <a:pt x="44273" y="0"/>
                  </a:lnTo>
                  <a:cubicBezTo>
                    <a:pt x="61517" y="0"/>
                    <a:pt x="75307" y="4660"/>
                    <a:pt x="85638" y="14019"/>
                  </a:cubicBezTo>
                  <a:cubicBezTo>
                    <a:pt x="97914" y="25126"/>
                    <a:pt x="104047" y="42329"/>
                    <a:pt x="104047" y="65668"/>
                  </a:cubicBezTo>
                  <a:cubicBezTo>
                    <a:pt x="104047" y="93202"/>
                    <a:pt x="95813" y="112308"/>
                    <a:pt x="79307" y="123026"/>
                  </a:cubicBezTo>
                  <a:cubicBezTo>
                    <a:pt x="70067" y="129046"/>
                    <a:pt x="57983" y="132036"/>
                    <a:pt x="43070" y="132036"/>
                  </a:cubicBezTo>
                  <a:lnTo>
                    <a:pt x="0" y="132036"/>
                  </a:lnTo>
                  <a:close/>
                  <a:moveTo>
                    <a:pt x="27264" y="123337"/>
                  </a:moveTo>
                  <a:lnTo>
                    <a:pt x="41167" y="123337"/>
                  </a:lnTo>
                  <a:cubicBezTo>
                    <a:pt x="52625" y="123337"/>
                    <a:pt x="61287" y="119065"/>
                    <a:pt x="67110" y="110483"/>
                  </a:cubicBezTo>
                  <a:cubicBezTo>
                    <a:pt x="72125" y="103143"/>
                    <a:pt x="74649" y="87998"/>
                    <a:pt x="74649" y="65125"/>
                  </a:cubicBezTo>
                  <a:cubicBezTo>
                    <a:pt x="74649" y="51067"/>
                    <a:pt x="73949" y="41048"/>
                    <a:pt x="72548" y="35028"/>
                  </a:cubicBezTo>
                  <a:cubicBezTo>
                    <a:pt x="69949" y="23689"/>
                    <a:pt x="64239" y="15922"/>
                    <a:pt x="55459" y="11728"/>
                  </a:cubicBezTo>
                  <a:cubicBezTo>
                    <a:pt x="51422" y="9786"/>
                    <a:pt x="46684" y="8815"/>
                    <a:pt x="41167" y="8815"/>
                  </a:cubicBezTo>
                  <a:lnTo>
                    <a:pt x="27264" y="8815"/>
                  </a:lnTo>
                  <a:lnTo>
                    <a:pt x="27264" y="123337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F4BF9D4-E579-E236-0680-B92F64298B72}"/>
                </a:ext>
              </a:extLst>
            </p:cNvPr>
            <p:cNvSpPr/>
            <p:nvPr/>
          </p:nvSpPr>
          <p:spPr>
            <a:xfrm>
              <a:off x="1374663" y="391005"/>
              <a:ext cx="92245" cy="136618"/>
            </a:xfrm>
            <a:custGeom>
              <a:avLst/>
              <a:gdLst>
                <a:gd name="connsiteX0" fmla="*/ 86535 w 92245"/>
                <a:gd name="connsiteY0" fmla="*/ 37475 h 136618"/>
                <a:gd name="connsiteX1" fmla="*/ 73061 w 92245"/>
                <a:gd name="connsiteY1" fmla="*/ 40931 h 136618"/>
                <a:gd name="connsiteX2" fmla="*/ 74264 w 92245"/>
                <a:gd name="connsiteY2" fmla="*/ 30019 h 136618"/>
                <a:gd name="connsiteX3" fmla="*/ 68243 w 92245"/>
                <a:gd name="connsiteY3" fmla="*/ 16388 h 136618"/>
                <a:gd name="connsiteX4" fmla="*/ 45096 w 92245"/>
                <a:gd name="connsiteY4" fmla="*/ 8077 h 136618"/>
                <a:gd name="connsiteX5" fmla="*/ 22762 w 92245"/>
                <a:gd name="connsiteY5" fmla="*/ 17165 h 136618"/>
                <a:gd name="connsiteX6" fmla="*/ 19227 w 92245"/>
                <a:gd name="connsiteY6" fmla="*/ 28660 h 136618"/>
                <a:gd name="connsiteX7" fmla="*/ 22334 w 92245"/>
                <a:gd name="connsiteY7" fmla="*/ 39416 h 136618"/>
                <a:gd name="connsiteX8" fmla="*/ 44161 w 92245"/>
                <a:gd name="connsiteY8" fmla="*/ 52465 h 136618"/>
                <a:gd name="connsiteX9" fmla="*/ 87738 w 92245"/>
                <a:gd name="connsiteY9" fmla="*/ 78678 h 136618"/>
                <a:gd name="connsiteX10" fmla="*/ 92246 w 92245"/>
                <a:gd name="connsiteY10" fmla="*/ 97745 h 136618"/>
                <a:gd name="connsiteX11" fmla="*/ 72746 w 92245"/>
                <a:gd name="connsiteY11" fmla="*/ 130444 h 136618"/>
                <a:gd name="connsiteX12" fmla="*/ 45481 w 92245"/>
                <a:gd name="connsiteY12" fmla="*/ 136618 h 136618"/>
                <a:gd name="connsiteX13" fmla="*/ 3732 w 92245"/>
                <a:gd name="connsiteY13" fmla="*/ 117356 h 136618"/>
                <a:gd name="connsiteX14" fmla="*/ 0 w 92245"/>
                <a:gd name="connsiteY14" fmla="*/ 102639 h 136618"/>
                <a:gd name="connsiteX15" fmla="*/ 508 w 92245"/>
                <a:gd name="connsiteY15" fmla="*/ 93241 h 136618"/>
                <a:gd name="connsiteX16" fmla="*/ 14993 w 92245"/>
                <a:gd name="connsiteY16" fmla="*/ 89279 h 136618"/>
                <a:gd name="connsiteX17" fmla="*/ 12779 w 92245"/>
                <a:gd name="connsiteY17" fmla="*/ 103881 h 136618"/>
                <a:gd name="connsiteX18" fmla="*/ 23147 w 92245"/>
                <a:gd name="connsiteY18" fmla="*/ 123221 h 136618"/>
                <a:gd name="connsiteX19" fmla="*/ 43075 w 92245"/>
                <a:gd name="connsiteY19" fmla="*/ 129123 h 136618"/>
                <a:gd name="connsiteX20" fmla="*/ 63581 w 92245"/>
                <a:gd name="connsiteY20" fmla="*/ 121667 h 136618"/>
                <a:gd name="connsiteX21" fmla="*/ 70222 w 92245"/>
                <a:gd name="connsiteY21" fmla="*/ 106871 h 136618"/>
                <a:gd name="connsiteX22" fmla="*/ 55544 w 92245"/>
                <a:gd name="connsiteY22" fmla="*/ 86639 h 136618"/>
                <a:gd name="connsiteX23" fmla="*/ 35734 w 92245"/>
                <a:gd name="connsiteY23" fmla="*/ 78522 h 136618"/>
                <a:gd name="connsiteX24" fmla="*/ 10293 w 92245"/>
                <a:gd name="connsiteY24" fmla="*/ 63533 h 136618"/>
                <a:gd name="connsiteX25" fmla="*/ 855 w 92245"/>
                <a:gd name="connsiteY25" fmla="*/ 36931 h 136618"/>
                <a:gd name="connsiteX26" fmla="*/ 12431 w 92245"/>
                <a:gd name="connsiteY26" fmla="*/ 11106 h 136618"/>
                <a:gd name="connsiteX27" fmla="*/ 46337 w 92245"/>
                <a:gd name="connsiteY27" fmla="*/ 0 h 136618"/>
                <a:gd name="connsiteX28" fmla="*/ 79857 w 92245"/>
                <a:gd name="connsiteY28" fmla="*/ 13243 h 136618"/>
                <a:gd name="connsiteX29" fmla="*/ 86187 w 92245"/>
                <a:gd name="connsiteY29" fmla="*/ 28737 h 136618"/>
                <a:gd name="connsiteX30" fmla="*/ 86573 w 92245"/>
                <a:gd name="connsiteY30" fmla="*/ 37436 h 13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245" h="136618">
                  <a:moveTo>
                    <a:pt x="86535" y="37475"/>
                  </a:moveTo>
                  <a:lnTo>
                    <a:pt x="73061" y="40931"/>
                  </a:lnTo>
                  <a:cubicBezTo>
                    <a:pt x="73874" y="36543"/>
                    <a:pt x="74264" y="32892"/>
                    <a:pt x="74264" y="30019"/>
                  </a:cubicBezTo>
                  <a:cubicBezTo>
                    <a:pt x="74264" y="25048"/>
                    <a:pt x="72243" y="20504"/>
                    <a:pt x="68243" y="16388"/>
                  </a:cubicBezTo>
                  <a:cubicBezTo>
                    <a:pt x="62880" y="10835"/>
                    <a:pt x="55154" y="8077"/>
                    <a:pt x="45096" y="8077"/>
                  </a:cubicBezTo>
                  <a:cubicBezTo>
                    <a:pt x="34140" y="8077"/>
                    <a:pt x="26724" y="11106"/>
                    <a:pt x="22762" y="17165"/>
                  </a:cubicBezTo>
                  <a:cubicBezTo>
                    <a:pt x="20431" y="20776"/>
                    <a:pt x="19227" y="24621"/>
                    <a:pt x="19227" y="28660"/>
                  </a:cubicBezTo>
                  <a:cubicBezTo>
                    <a:pt x="19227" y="32465"/>
                    <a:pt x="20276" y="36038"/>
                    <a:pt x="22334" y="39416"/>
                  </a:cubicBezTo>
                  <a:cubicBezTo>
                    <a:pt x="25013" y="43805"/>
                    <a:pt x="32274" y="48154"/>
                    <a:pt x="44161" y="52465"/>
                  </a:cubicBezTo>
                  <a:cubicBezTo>
                    <a:pt x="67891" y="61125"/>
                    <a:pt x="82418" y="69863"/>
                    <a:pt x="87738" y="78678"/>
                  </a:cubicBezTo>
                  <a:cubicBezTo>
                    <a:pt x="90770" y="83843"/>
                    <a:pt x="92246" y="90173"/>
                    <a:pt x="92246" y="97745"/>
                  </a:cubicBezTo>
                  <a:cubicBezTo>
                    <a:pt x="92246" y="112192"/>
                    <a:pt x="85722" y="123065"/>
                    <a:pt x="72746" y="130444"/>
                  </a:cubicBezTo>
                  <a:cubicBezTo>
                    <a:pt x="65522" y="134560"/>
                    <a:pt x="56395" y="136618"/>
                    <a:pt x="45481" y="136618"/>
                  </a:cubicBezTo>
                  <a:cubicBezTo>
                    <a:pt x="24430" y="136618"/>
                    <a:pt x="10486" y="130211"/>
                    <a:pt x="3732" y="117356"/>
                  </a:cubicBezTo>
                  <a:cubicBezTo>
                    <a:pt x="1245" y="112658"/>
                    <a:pt x="0" y="107765"/>
                    <a:pt x="0" y="102639"/>
                  </a:cubicBezTo>
                  <a:cubicBezTo>
                    <a:pt x="0" y="100308"/>
                    <a:pt x="155" y="97202"/>
                    <a:pt x="508" y="93241"/>
                  </a:cubicBezTo>
                  <a:lnTo>
                    <a:pt x="14993" y="89279"/>
                  </a:lnTo>
                  <a:cubicBezTo>
                    <a:pt x="13517" y="94949"/>
                    <a:pt x="12779" y="99804"/>
                    <a:pt x="12779" y="103881"/>
                  </a:cubicBezTo>
                  <a:cubicBezTo>
                    <a:pt x="12779" y="111959"/>
                    <a:pt x="16238" y="118405"/>
                    <a:pt x="23147" y="123221"/>
                  </a:cubicBezTo>
                  <a:cubicBezTo>
                    <a:pt x="28702" y="127143"/>
                    <a:pt x="35344" y="129123"/>
                    <a:pt x="43075" y="129123"/>
                  </a:cubicBezTo>
                  <a:cubicBezTo>
                    <a:pt x="51582" y="129123"/>
                    <a:pt x="58416" y="126638"/>
                    <a:pt x="63581" y="121667"/>
                  </a:cubicBezTo>
                  <a:cubicBezTo>
                    <a:pt x="68008" y="117395"/>
                    <a:pt x="70222" y="112463"/>
                    <a:pt x="70222" y="106871"/>
                  </a:cubicBezTo>
                  <a:cubicBezTo>
                    <a:pt x="70222" y="98677"/>
                    <a:pt x="65329" y="91959"/>
                    <a:pt x="55544" y="86639"/>
                  </a:cubicBezTo>
                  <a:cubicBezTo>
                    <a:pt x="53598" y="85590"/>
                    <a:pt x="46995" y="82911"/>
                    <a:pt x="35734" y="78522"/>
                  </a:cubicBezTo>
                  <a:cubicBezTo>
                    <a:pt x="23848" y="73862"/>
                    <a:pt x="15383" y="68892"/>
                    <a:pt x="10293" y="63533"/>
                  </a:cubicBezTo>
                  <a:cubicBezTo>
                    <a:pt x="4000" y="56970"/>
                    <a:pt x="855" y="48077"/>
                    <a:pt x="855" y="36931"/>
                  </a:cubicBezTo>
                  <a:cubicBezTo>
                    <a:pt x="855" y="26485"/>
                    <a:pt x="4700" y="17864"/>
                    <a:pt x="12431" y="11106"/>
                  </a:cubicBezTo>
                  <a:cubicBezTo>
                    <a:pt x="20896" y="3689"/>
                    <a:pt x="32199" y="0"/>
                    <a:pt x="46337" y="0"/>
                  </a:cubicBezTo>
                  <a:cubicBezTo>
                    <a:pt x="61095" y="0"/>
                    <a:pt x="72243" y="4427"/>
                    <a:pt x="79857" y="13243"/>
                  </a:cubicBezTo>
                  <a:cubicBezTo>
                    <a:pt x="83466" y="17514"/>
                    <a:pt x="85605" y="22679"/>
                    <a:pt x="86187" y="28737"/>
                  </a:cubicBezTo>
                  <a:cubicBezTo>
                    <a:pt x="86460" y="31533"/>
                    <a:pt x="86573" y="34407"/>
                    <a:pt x="86573" y="37436"/>
                  </a:cubicBez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617B1B6-D5B2-A557-4570-64BA92BC2699}"/>
                </a:ext>
              </a:extLst>
            </p:cNvPr>
            <p:cNvSpPr/>
            <p:nvPr/>
          </p:nvSpPr>
          <p:spPr>
            <a:xfrm>
              <a:off x="1483143" y="393256"/>
              <a:ext cx="98496" cy="132035"/>
            </a:xfrm>
            <a:custGeom>
              <a:avLst/>
              <a:gdLst>
                <a:gd name="connsiteX0" fmla="*/ 0 w 98496"/>
                <a:gd name="connsiteY0" fmla="*/ 132036 h 132035"/>
                <a:gd name="connsiteX1" fmla="*/ 0 w 98496"/>
                <a:gd name="connsiteY1" fmla="*/ 0 h 132035"/>
                <a:gd name="connsiteX2" fmla="*/ 45481 w 98496"/>
                <a:gd name="connsiteY2" fmla="*/ 0 h 132035"/>
                <a:gd name="connsiteX3" fmla="*/ 81798 w 98496"/>
                <a:gd name="connsiteY3" fmla="*/ 7845 h 132035"/>
                <a:gd name="connsiteX4" fmla="*/ 98497 w 98496"/>
                <a:gd name="connsiteY4" fmla="*/ 37902 h 132035"/>
                <a:gd name="connsiteX5" fmla="*/ 42840 w 98496"/>
                <a:gd name="connsiteY5" fmla="*/ 77164 h 132035"/>
                <a:gd name="connsiteX6" fmla="*/ 27965 w 98496"/>
                <a:gd name="connsiteY6" fmla="*/ 77164 h 132035"/>
                <a:gd name="connsiteX7" fmla="*/ 27965 w 98496"/>
                <a:gd name="connsiteY7" fmla="*/ 131997 h 132035"/>
                <a:gd name="connsiteX8" fmla="*/ 0 w 98496"/>
                <a:gd name="connsiteY8" fmla="*/ 131997 h 132035"/>
                <a:gd name="connsiteX9" fmla="*/ 0 w 98496"/>
                <a:gd name="connsiteY9" fmla="*/ 132036 h 132035"/>
                <a:gd name="connsiteX10" fmla="*/ 27965 w 98496"/>
                <a:gd name="connsiteY10" fmla="*/ 67999 h 132035"/>
                <a:gd name="connsiteX11" fmla="*/ 40551 w 98496"/>
                <a:gd name="connsiteY11" fmla="*/ 67999 h 132035"/>
                <a:gd name="connsiteX12" fmla="*/ 63388 w 98496"/>
                <a:gd name="connsiteY12" fmla="*/ 60931 h 132035"/>
                <a:gd name="connsiteX13" fmla="*/ 70532 w 98496"/>
                <a:gd name="connsiteY13" fmla="*/ 38601 h 132035"/>
                <a:gd name="connsiteX14" fmla="*/ 59774 w 98496"/>
                <a:gd name="connsiteY14" fmla="*/ 13553 h 132035"/>
                <a:gd name="connsiteX15" fmla="*/ 40551 w 98496"/>
                <a:gd name="connsiteY15" fmla="*/ 9281 h 132035"/>
                <a:gd name="connsiteX16" fmla="*/ 27965 w 98496"/>
                <a:gd name="connsiteY16" fmla="*/ 9281 h 132035"/>
                <a:gd name="connsiteX17" fmla="*/ 27965 w 98496"/>
                <a:gd name="connsiteY17" fmla="*/ 67999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96" h="132035">
                  <a:moveTo>
                    <a:pt x="0" y="132036"/>
                  </a:moveTo>
                  <a:lnTo>
                    <a:pt x="0" y="0"/>
                  </a:lnTo>
                  <a:lnTo>
                    <a:pt x="45481" y="0"/>
                  </a:lnTo>
                  <a:cubicBezTo>
                    <a:pt x="60629" y="0"/>
                    <a:pt x="72746" y="2602"/>
                    <a:pt x="81798" y="7845"/>
                  </a:cubicBezTo>
                  <a:cubicBezTo>
                    <a:pt x="92946" y="14291"/>
                    <a:pt x="98497" y="24310"/>
                    <a:pt x="98497" y="37902"/>
                  </a:cubicBezTo>
                  <a:cubicBezTo>
                    <a:pt x="98497" y="64076"/>
                    <a:pt x="79932" y="77164"/>
                    <a:pt x="42840" y="77164"/>
                  </a:cubicBezTo>
                  <a:lnTo>
                    <a:pt x="27965" y="77164"/>
                  </a:lnTo>
                  <a:lnTo>
                    <a:pt x="27965" y="131997"/>
                  </a:lnTo>
                  <a:lnTo>
                    <a:pt x="0" y="131997"/>
                  </a:lnTo>
                  <a:lnTo>
                    <a:pt x="0" y="132036"/>
                  </a:lnTo>
                  <a:close/>
                  <a:moveTo>
                    <a:pt x="27965" y="67999"/>
                  </a:moveTo>
                  <a:lnTo>
                    <a:pt x="40551" y="67999"/>
                  </a:lnTo>
                  <a:cubicBezTo>
                    <a:pt x="51074" y="67999"/>
                    <a:pt x="58688" y="65629"/>
                    <a:pt x="63388" y="60931"/>
                  </a:cubicBezTo>
                  <a:cubicBezTo>
                    <a:pt x="68163" y="56232"/>
                    <a:pt x="70532" y="48775"/>
                    <a:pt x="70532" y="38601"/>
                  </a:cubicBezTo>
                  <a:cubicBezTo>
                    <a:pt x="70532" y="26096"/>
                    <a:pt x="66960" y="17747"/>
                    <a:pt x="59774" y="13553"/>
                  </a:cubicBezTo>
                  <a:cubicBezTo>
                    <a:pt x="54881" y="10718"/>
                    <a:pt x="48475" y="9281"/>
                    <a:pt x="40551" y="9281"/>
                  </a:cubicBezTo>
                  <a:lnTo>
                    <a:pt x="27965" y="9281"/>
                  </a:lnTo>
                  <a:lnTo>
                    <a:pt x="27965" y="67999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DA24E9-152C-288B-4DCF-98E475B9A9E5}"/>
                </a:ext>
              </a:extLst>
            </p:cNvPr>
            <p:cNvSpPr/>
            <p:nvPr/>
          </p:nvSpPr>
          <p:spPr>
            <a:xfrm>
              <a:off x="1594456" y="357646"/>
              <a:ext cx="42144" cy="167647"/>
            </a:xfrm>
            <a:custGeom>
              <a:avLst/>
              <a:gdLst>
                <a:gd name="connsiteX0" fmla="*/ 7266 w 42144"/>
                <a:gd name="connsiteY0" fmla="*/ 35611 h 167647"/>
                <a:gd name="connsiteX1" fmla="*/ 34920 w 42144"/>
                <a:gd name="connsiteY1" fmla="*/ 35611 h 167647"/>
                <a:gd name="connsiteX2" fmla="*/ 34920 w 42144"/>
                <a:gd name="connsiteY2" fmla="*/ 167647 h 167647"/>
                <a:gd name="connsiteX3" fmla="*/ 7266 w 42144"/>
                <a:gd name="connsiteY3" fmla="*/ 167647 h 167647"/>
                <a:gd name="connsiteX4" fmla="*/ 7266 w 42144"/>
                <a:gd name="connsiteY4" fmla="*/ 35611 h 167647"/>
                <a:gd name="connsiteX5" fmla="*/ 7459 w 42144"/>
                <a:gd name="connsiteY5" fmla="*/ 24971 h 167647"/>
                <a:gd name="connsiteX6" fmla="*/ 0 w 42144"/>
                <a:gd name="connsiteY6" fmla="*/ 24971 h 167647"/>
                <a:gd name="connsiteX7" fmla="*/ 17014 w 42144"/>
                <a:gd name="connsiteY7" fmla="*/ 0 h 167647"/>
                <a:gd name="connsiteX8" fmla="*/ 42144 w 42144"/>
                <a:gd name="connsiteY8" fmla="*/ 0 h 167647"/>
                <a:gd name="connsiteX9" fmla="*/ 7421 w 42144"/>
                <a:gd name="connsiteY9" fmla="*/ 24971 h 16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4" h="167647">
                  <a:moveTo>
                    <a:pt x="7266" y="35611"/>
                  </a:moveTo>
                  <a:lnTo>
                    <a:pt x="34920" y="35611"/>
                  </a:lnTo>
                  <a:lnTo>
                    <a:pt x="34920" y="167647"/>
                  </a:lnTo>
                  <a:lnTo>
                    <a:pt x="7266" y="167647"/>
                  </a:lnTo>
                  <a:lnTo>
                    <a:pt x="7266" y="35611"/>
                  </a:lnTo>
                  <a:close/>
                  <a:moveTo>
                    <a:pt x="7459" y="24971"/>
                  </a:moveTo>
                  <a:lnTo>
                    <a:pt x="0" y="24971"/>
                  </a:lnTo>
                  <a:lnTo>
                    <a:pt x="17014" y="0"/>
                  </a:lnTo>
                  <a:lnTo>
                    <a:pt x="42144" y="0"/>
                  </a:lnTo>
                  <a:lnTo>
                    <a:pt x="7421" y="24971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7FBC541-5883-B04D-CA87-6B87702D84FD}"/>
                </a:ext>
              </a:extLst>
            </p:cNvPr>
            <p:cNvSpPr/>
            <p:nvPr/>
          </p:nvSpPr>
          <p:spPr>
            <a:xfrm>
              <a:off x="1646038" y="393256"/>
              <a:ext cx="95272" cy="132035"/>
            </a:xfrm>
            <a:custGeom>
              <a:avLst/>
              <a:gdLst>
                <a:gd name="connsiteX0" fmla="*/ 95273 w 95272"/>
                <a:gd name="connsiteY0" fmla="*/ 0 h 132035"/>
                <a:gd name="connsiteX1" fmla="*/ 95273 w 95272"/>
                <a:gd name="connsiteY1" fmla="*/ 9864 h 132035"/>
                <a:gd name="connsiteX2" fmla="*/ 62255 w 95272"/>
                <a:gd name="connsiteY2" fmla="*/ 9864 h 132035"/>
                <a:gd name="connsiteX3" fmla="*/ 62255 w 95272"/>
                <a:gd name="connsiteY3" fmla="*/ 132036 h 132035"/>
                <a:gd name="connsiteX4" fmla="*/ 33205 w 95272"/>
                <a:gd name="connsiteY4" fmla="*/ 132036 h 132035"/>
                <a:gd name="connsiteX5" fmla="*/ 33205 w 95272"/>
                <a:gd name="connsiteY5" fmla="*/ 9864 h 132035"/>
                <a:gd name="connsiteX6" fmla="*/ 0 w 95272"/>
                <a:gd name="connsiteY6" fmla="*/ 9864 h 132035"/>
                <a:gd name="connsiteX7" fmla="*/ 0 w 95272"/>
                <a:gd name="connsiteY7" fmla="*/ 0 h 132035"/>
                <a:gd name="connsiteX8" fmla="*/ 95273 w 95272"/>
                <a:gd name="connsiteY8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72" h="132035">
                  <a:moveTo>
                    <a:pt x="95273" y="0"/>
                  </a:moveTo>
                  <a:lnTo>
                    <a:pt x="95273" y="9864"/>
                  </a:lnTo>
                  <a:lnTo>
                    <a:pt x="62255" y="9864"/>
                  </a:lnTo>
                  <a:lnTo>
                    <a:pt x="62255" y="132036"/>
                  </a:lnTo>
                  <a:lnTo>
                    <a:pt x="33205" y="132036"/>
                  </a:lnTo>
                  <a:lnTo>
                    <a:pt x="33205" y="9864"/>
                  </a:lnTo>
                  <a:lnTo>
                    <a:pt x="0" y="9864"/>
                  </a:lnTo>
                  <a:lnTo>
                    <a:pt x="0" y="0"/>
                  </a:lnTo>
                  <a:lnTo>
                    <a:pt x="95273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CA84C91-04F7-D24E-B4B3-EB5624AA75D4}"/>
                </a:ext>
              </a:extLst>
            </p:cNvPr>
            <p:cNvSpPr/>
            <p:nvPr/>
          </p:nvSpPr>
          <p:spPr>
            <a:xfrm>
              <a:off x="1736493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37 w 103003"/>
                <a:gd name="connsiteY9" fmla="*/ 90833 h 132035"/>
                <a:gd name="connsiteX10" fmla="*/ 63271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37" y="90833"/>
                  </a:moveTo>
                  <a:lnTo>
                    <a:pt x="63271" y="90833"/>
                  </a:lnTo>
                  <a:lnTo>
                    <a:pt x="43926" y="23883"/>
                  </a:lnTo>
                  <a:lnTo>
                    <a:pt x="23500" y="90833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879CB66-F4F4-A70E-A3AE-C73B68F4245F}"/>
                </a:ext>
              </a:extLst>
            </p:cNvPr>
            <p:cNvSpPr/>
            <p:nvPr/>
          </p:nvSpPr>
          <p:spPr>
            <a:xfrm>
              <a:off x="1860430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D3AFFD-35CB-CF51-1B21-BB46BCB3BA36}"/>
                </a:ext>
              </a:extLst>
            </p:cNvPr>
            <p:cNvSpPr/>
            <p:nvPr/>
          </p:nvSpPr>
          <p:spPr>
            <a:xfrm>
              <a:off x="1949296" y="393256"/>
              <a:ext cx="27654" cy="132035"/>
            </a:xfrm>
            <a:custGeom>
              <a:avLst/>
              <a:gdLst>
                <a:gd name="connsiteX0" fmla="*/ 27654 w 27654"/>
                <a:gd name="connsiteY0" fmla="*/ 0 h 132035"/>
                <a:gd name="connsiteX1" fmla="*/ 0 w 27654"/>
                <a:gd name="connsiteY1" fmla="*/ 0 h 132035"/>
                <a:gd name="connsiteX2" fmla="*/ 0 w 27654"/>
                <a:gd name="connsiteY2" fmla="*/ 132036 h 132035"/>
                <a:gd name="connsiteX3" fmla="*/ 27654 w 27654"/>
                <a:gd name="connsiteY3" fmla="*/ 132036 h 132035"/>
                <a:gd name="connsiteX4" fmla="*/ 27654 w 27654"/>
                <a:gd name="connsiteY4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" h="132035">
                  <a:moveTo>
                    <a:pt x="27654" y="0"/>
                  </a:moveTo>
                  <a:lnTo>
                    <a:pt x="0" y="0"/>
                  </a:lnTo>
                  <a:lnTo>
                    <a:pt x="0" y="132036"/>
                  </a:lnTo>
                  <a:lnTo>
                    <a:pt x="27654" y="132036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C97A5-B8E8-EC8A-F417-96FC162AB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748" y="1989138"/>
            <a:ext cx="5101015" cy="403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518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CC569-FFB3-DF3A-E63B-1D7FF48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5455-C661-48DC-81A4-00731A054978}" type="datetime4">
              <a:rPr lang="is-IS" smtClean="0"/>
              <a:t>18. mars 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B25BF-2AF6-61E1-5E49-EE365461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D4589-9B62-104B-5A1A-82CE3B78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07F5-ACBD-4AAE-9183-BD3FF068D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8BFA34C-E3BA-C48E-C9AE-55097B6C3823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3887" y="1989138"/>
            <a:ext cx="10904083" cy="4099667"/>
          </a:xfrm>
        </p:spPr>
        <p:txBody>
          <a:bodyPr tIns="0" bIns="972000"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is-IS"/>
              <a:t>Smelltu hér til að seja inn graf</a:t>
            </a:r>
          </a:p>
        </p:txBody>
      </p:sp>
    </p:spTree>
    <p:extLst>
      <p:ext uri="{BB962C8B-B14F-4D97-AF65-F5344CB8AC3E}">
        <p14:creationId xmlns:p14="http://schemas.microsoft.com/office/powerpoint/2010/main" val="293780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CC569-FFB3-DF3A-E63B-1D7FF48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7BBF-8728-404E-998F-E921F3DFE814}" type="datetime4">
              <a:rPr lang="is-IS" smtClean="0"/>
              <a:t>18. mars 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B25BF-2AF6-61E1-5E49-EE365461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D4589-9B62-104B-5A1A-82CE3B78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07F5-ACBD-4AAE-9183-BD3FF068D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8BFA34C-E3BA-C48E-C9AE-55097B6C3823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3887" y="1958232"/>
            <a:ext cx="5188404" cy="4130573"/>
          </a:xfrm>
        </p:spPr>
        <p:txBody>
          <a:bodyPr tIns="0" bIns="972000"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is-IS"/>
              <a:t>Smelltu hér til að seja inn graf</a:t>
            </a:r>
          </a:p>
        </p:txBody>
      </p:sp>
      <p:sp>
        <p:nvSpPr>
          <p:cNvPr id="3" name="Chart Placeholder 11">
            <a:extLst>
              <a:ext uri="{FF2B5EF4-FFF2-40B4-BE49-F238E27FC236}">
                <a16:creationId xmlns:a16="http://schemas.microsoft.com/office/drawing/2014/main" id="{FE87B64E-147B-3168-3532-D3F10F582A0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39567" y="1958232"/>
            <a:ext cx="5188404" cy="4130573"/>
          </a:xfrm>
        </p:spPr>
        <p:txBody>
          <a:bodyPr tIns="0" bIns="972000"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is-IS"/>
              <a:t>Smelltu hér til að seja inn graf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1A21F7-DD63-3B29-CCBF-D9D72B7C8E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958232"/>
            <a:ext cx="0" cy="413057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7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 og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CC569-FFB3-DF3A-E63B-1D7FF48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1157-3D59-4FED-B81A-9D535E1EA47A}" type="datetime4">
              <a:rPr lang="is-IS" smtClean="0"/>
              <a:t>18. mars 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B25BF-2AF6-61E1-5E49-EE365461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D4589-9B62-104B-5A1A-82CE3B78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07F5-ACBD-4AAE-9183-BD3FF068D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71" y="837270"/>
            <a:ext cx="5088654" cy="88986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5" name="Chart Placeholder 11">
            <a:extLst>
              <a:ext uri="{FF2B5EF4-FFF2-40B4-BE49-F238E27FC236}">
                <a16:creationId xmlns:a16="http://schemas.microsoft.com/office/drawing/2014/main" id="{68BFA34C-E3BA-C48E-C9AE-55097B6C3823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3888" y="1958231"/>
            <a:ext cx="5088654" cy="4130574"/>
          </a:xfrm>
        </p:spPr>
        <p:txBody>
          <a:bodyPr tIns="0" bIns="972000"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is-IS"/>
              <a:t>Smelltu hér til að seja inn graf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1A580A4-A0FC-F525-9935-F2B033F55F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858000"/>
          </a:xfrm>
          <a:pattFill prst="pct70">
            <a:fgClr>
              <a:schemeClr val="accent1"/>
            </a:fgClr>
            <a:bgClr>
              <a:schemeClr val="bg1"/>
            </a:bgClr>
          </a:pattFill>
          <a:ln w="38100">
            <a:noFill/>
          </a:ln>
          <a:effectLst/>
        </p:spPr>
        <p:txBody>
          <a:bodyPr bIns="75600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is-IS"/>
              <a:t>Smelltu til að setja inn mynd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FE065-5FA3-28C3-880F-8EF9F798BEFA}"/>
              </a:ext>
            </a:extLst>
          </p:cNvPr>
          <p:cNvGrpSpPr/>
          <p:nvPr userDrawn="1"/>
        </p:nvGrpSpPr>
        <p:grpSpPr>
          <a:xfrm>
            <a:off x="345622" y="230189"/>
            <a:ext cx="1631328" cy="427694"/>
            <a:chOff x="345622" y="230189"/>
            <a:chExt cx="1631328" cy="42769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02E4FB-DC40-07D4-CCD6-777CFEFD9679}"/>
                </a:ext>
              </a:extLst>
            </p:cNvPr>
            <p:cNvSpPr/>
            <p:nvPr/>
          </p:nvSpPr>
          <p:spPr>
            <a:xfrm>
              <a:off x="345622" y="230189"/>
              <a:ext cx="238589" cy="196560"/>
            </a:xfrm>
            <a:custGeom>
              <a:avLst/>
              <a:gdLst>
                <a:gd name="connsiteX0" fmla="*/ 0 w 238589"/>
                <a:gd name="connsiteY0" fmla="*/ 196560 h 196560"/>
                <a:gd name="connsiteX1" fmla="*/ 238589 w 238589"/>
                <a:gd name="connsiteY1" fmla="*/ 0 h 196560"/>
                <a:gd name="connsiteX2" fmla="*/ 238589 w 238589"/>
                <a:gd name="connsiteY2" fmla="*/ 48862 h 196560"/>
                <a:gd name="connsiteX3" fmla="*/ 200716 w 238589"/>
                <a:gd name="connsiteY3" fmla="*/ 48862 h 196560"/>
                <a:gd name="connsiteX4" fmla="*/ 200716 w 238589"/>
                <a:gd name="connsiteY4" fmla="*/ 159249 h 196560"/>
                <a:gd name="connsiteX5" fmla="*/ 91466 w 238589"/>
                <a:gd name="connsiteY5" fmla="*/ 159249 h 196560"/>
                <a:gd name="connsiteX6" fmla="*/ 91466 w 238589"/>
                <a:gd name="connsiteY6" fmla="*/ 196560 h 196560"/>
                <a:gd name="connsiteX7" fmla="*/ 0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0" y="196560"/>
                  </a:moveTo>
                  <a:cubicBezTo>
                    <a:pt x="10083" y="91016"/>
                    <a:pt x="111712" y="7026"/>
                    <a:pt x="238589" y="0"/>
                  </a:cubicBezTo>
                  <a:lnTo>
                    <a:pt x="238589" y="48862"/>
                  </a:lnTo>
                  <a:lnTo>
                    <a:pt x="200716" y="48862"/>
                  </a:lnTo>
                  <a:lnTo>
                    <a:pt x="200716" y="159249"/>
                  </a:lnTo>
                  <a:lnTo>
                    <a:pt x="91466" y="159249"/>
                  </a:lnTo>
                  <a:lnTo>
                    <a:pt x="91466" y="196560"/>
                  </a:lnTo>
                  <a:lnTo>
                    <a:pt x="0" y="196560"/>
                  </a:lnTo>
                  <a:close/>
                </a:path>
              </a:pathLst>
            </a:custGeom>
            <a:solidFill>
              <a:srgbClr val="D6004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785DAC-6004-1483-1590-27A9816F3AF1}"/>
                </a:ext>
              </a:extLst>
            </p:cNvPr>
            <p:cNvSpPr/>
            <p:nvPr/>
          </p:nvSpPr>
          <p:spPr>
            <a:xfrm>
              <a:off x="345622" y="461323"/>
              <a:ext cx="238589" cy="196560"/>
            </a:xfrm>
            <a:custGeom>
              <a:avLst/>
              <a:gdLst>
                <a:gd name="connsiteX0" fmla="*/ 238589 w 238589"/>
                <a:gd name="connsiteY0" fmla="*/ 196560 h 196560"/>
                <a:gd name="connsiteX1" fmla="*/ 0 w 238589"/>
                <a:gd name="connsiteY1" fmla="*/ 0 h 196560"/>
                <a:gd name="connsiteX2" fmla="*/ 91466 w 238589"/>
                <a:gd name="connsiteY2" fmla="*/ 0 h 196560"/>
                <a:gd name="connsiteX3" fmla="*/ 91466 w 238589"/>
                <a:gd name="connsiteY3" fmla="*/ 38542 h 196560"/>
                <a:gd name="connsiteX4" fmla="*/ 200955 w 238589"/>
                <a:gd name="connsiteY4" fmla="*/ 38542 h 196560"/>
                <a:gd name="connsiteX5" fmla="*/ 200955 w 238589"/>
                <a:gd name="connsiteY5" fmla="*/ 147698 h 196560"/>
                <a:gd name="connsiteX6" fmla="*/ 238589 w 238589"/>
                <a:gd name="connsiteY6" fmla="*/ 147698 h 196560"/>
                <a:gd name="connsiteX7" fmla="*/ 238589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238589" y="196560"/>
                  </a:moveTo>
                  <a:cubicBezTo>
                    <a:pt x="111712" y="189535"/>
                    <a:pt x="10083" y="105544"/>
                    <a:pt x="0" y="0"/>
                  </a:cubicBezTo>
                  <a:lnTo>
                    <a:pt x="91466" y="0"/>
                  </a:lnTo>
                  <a:lnTo>
                    <a:pt x="91466" y="38542"/>
                  </a:lnTo>
                  <a:lnTo>
                    <a:pt x="200955" y="38542"/>
                  </a:lnTo>
                  <a:lnTo>
                    <a:pt x="200955" y="147698"/>
                  </a:lnTo>
                  <a:lnTo>
                    <a:pt x="238589" y="147698"/>
                  </a:lnTo>
                  <a:lnTo>
                    <a:pt x="238589" y="19656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37BBBD3-317E-4240-45E5-E25A1F20CE01}"/>
                </a:ext>
              </a:extLst>
            </p:cNvPr>
            <p:cNvSpPr/>
            <p:nvPr/>
          </p:nvSpPr>
          <p:spPr>
            <a:xfrm>
              <a:off x="618748" y="461242"/>
              <a:ext cx="238588" cy="196600"/>
            </a:xfrm>
            <a:custGeom>
              <a:avLst/>
              <a:gdLst>
                <a:gd name="connsiteX0" fmla="*/ 238589 w 238588"/>
                <a:gd name="connsiteY0" fmla="*/ 40 h 196600"/>
                <a:gd name="connsiteX1" fmla="*/ 0 w 238588"/>
                <a:gd name="connsiteY1" fmla="*/ 196600 h 196600"/>
                <a:gd name="connsiteX2" fmla="*/ 0 w 238588"/>
                <a:gd name="connsiteY2" fmla="*/ 147738 h 196600"/>
                <a:gd name="connsiteX3" fmla="*/ 38270 w 238588"/>
                <a:gd name="connsiteY3" fmla="*/ 147738 h 196600"/>
                <a:gd name="connsiteX4" fmla="*/ 38270 w 238588"/>
                <a:gd name="connsiteY4" fmla="*/ 38542 h 196600"/>
                <a:gd name="connsiteX5" fmla="*/ 147124 w 238588"/>
                <a:gd name="connsiteY5" fmla="*/ 38542 h 196600"/>
                <a:gd name="connsiteX6" fmla="*/ 147124 w 238588"/>
                <a:gd name="connsiteY6" fmla="*/ 0 h 196600"/>
                <a:gd name="connsiteX7" fmla="*/ 238589 w 238588"/>
                <a:gd name="connsiteY7" fmla="*/ 0 h 19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600">
                  <a:moveTo>
                    <a:pt x="238589" y="40"/>
                  </a:moveTo>
                  <a:cubicBezTo>
                    <a:pt x="228507" y="105584"/>
                    <a:pt x="126877" y="189575"/>
                    <a:pt x="0" y="196600"/>
                  </a:cubicBezTo>
                  <a:lnTo>
                    <a:pt x="0" y="147738"/>
                  </a:lnTo>
                  <a:lnTo>
                    <a:pt x="38270" y="147738"/>
                  </a:lnTo>
                  <a:lnTo>
                    <a:pt x="38270" y="38542"/>
                  </a:lnTo>
                  <a:lnTo>
                    <a:pt x="147124" y="38542"/>
                  </a:lnTo>
                  <a:lnTo>
                    <a:pt x="147124" y="0"/>
                  </a:lnTo>
                  <a:lnTo>
                    <a:pt x="238589" y="0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8FD382-1DF9-E2AC-7F07-38D62EE3FD75}"/>
                </a:ext>
              </a:extLst>
            </p:cNvPr>
            <p:cNvSpPr/>
            <p:nvPr/>
          </p:nvSpPr>
          <p:spPr>
            <a:xfrm>
              <a:off x="618748" y="230189"/>
              <a:ext cx="238588" cy="196560"/>
            </a:xfrm>
            <a:custGeom>
              <a:avLst/>
              <a:gdLst>
                <a:gd name="connsiteX0" fmla="*/ 0 w 238588"/>
                <a:gd name="connsiteY0" fmla="*/ 0 h 196560"/>
                <a:gd name="connsiteX1" fmla="*/ 238589 w 238588"/>
                <a:gd name="connsiteY1" fmla="*/ 196560 h 196560"/>
                <a:gd name="connsiteX2" fmla="*/ 147124 w 238588"/>
                <a:gd name="connsiteY2" fmla="*/ 196560 h 196560"/>
                <a:gd name="connsiteX3" fmla="*/ 147124 w 238588"/>
                <a:gd name="connsiteY3" fmla="*/ 159249 h 196560"/>
                <a:gd name="connsiteX4" fmla="*/ 38429 w 238588"/>
                <a:gd name="connsiteY4" fmla="*/ 159249 h 196560"/>
                <a:gd name="connsiteX5" fmla="*/ 38508 w 238588"/>
                <a:gd name="connsiteY5" fmla="*/ 48862 h 196560"/>
                <a:gd name="connsiteX6" fmla="*/ 0 w 238588"/>
                <a:gd name="connsiteY6" fmla="*/ 48862 h 196560"/>
                <a:gd name="connsiteX7" fmla="*/ 0 w 238588"/>
                <a:gd name="connsiteY7" fmla="*/ 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560">
                  <a:moveTo>
                    <a:pt x="0" y="0"/>
                  </a:moveTo>
                  <a:cubicBezTo>
                    <a:pt x="126877" y="7026"/>
                    <a:pt x="228507" y="91016"/>
                    <a:pt x="238589" y="196560"/>
                  </a:cubicBezTo>
                  <a:lnTo>
                    <a:pt x="147124" y="196560"/>
                  </a:lnTo>
                  <a:lnTo>
                    <a:pt x="147124" y="159249"/>
                  </a:lnTo>
                  <a:lnTo>
                    <a:pt x="38429" y="159249"/>
                  </a:lnTo>
                  <a:lnTo>
                    <a:pt x="38508" y="48862"/>
                  </a:lnTo>
                  <a:lnTo>
                    <a:pt x="0" y="4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65D60-6C01-D19F-37A1-F3D704DCF522}"/>
                </a:ext>
              </a:extLst>
            </p:cNvPr>
            <p:cNvSpPr/>
            <p:nvPr/>
          </p:nvSpPr>
          <p:spPr>
            <a:xfrm>
              <a:off x="942965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74CABD-87FE-3744-F8EC-E745BE4DF79E}"/>
                </a:ext>
              </a:extLst>
            </p:cNvPr>
            <p:cNvSpPr/>
            <p:nvPr/>
          </p:nvSpPr>
          <p:spPr>
            <a:xfrm>
              <a:off x="1022041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00 w 103003"/>
                <a:gd name="connsiteY9" fmla="*/ 90833 h 132035"/>
                <a:gd name="connsiteX10" fmla="*/ 63228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00" y="90833"/>
                  </a:moveTo>
                  <a:lnTo>
                    <a:pt x="63228" y="90833"/>
                  </a:lnTo>
                  <a:lnTo>
                    <a:pt x="43926" y="23883"/>
                  </a:lnTo>
                  <a:lnTo>
                    <a:pt x="23500" y="90833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338F-BF66-AE7B-264F-C34E6C988992}"/>
                </a:ext>
              </a:extLst>
            </p:cNvPr>
            <p:cNvSpPr/>
            <p:nvPr/>
          </p:nvSpPr>
          <p:spPr>
            <a:xfrm>
              <a:off x="1141391" y="393256"/>
              <a:ext cx="89721" cy="132035"/>
            </a:xfrm>
            <a:custGeom>
              <a:avLst/>
              <a:gdLst>
                <a:gd name="connsiteX0" fmla="*/ 89722 w 89721"/>
                <a:gd name="connsiteY0" fmla="*/ 0 h 132035"/>
                <a:gd name="connsiteX1" fmla="*/ 89722 w 89721"/>
                <a:gd name="connsiteY1" fmla="*/ 132036 h 132035"/>
                <a:gd name="connsiteX2" fmla="*/ 68591 w 89721"/>
                <a:gd name="connsiteY2" fmla="*/ 132036 h 132035"/>
                <a:gd name="connsiteX3" fmla="*/ 10063 w 89721"/>
                <a:gd name="connsiteY3" fmla="*/ 31262 h 132035"/>
                <a:gd name="connsiteX4" fmla="*/ 10063 w 89721"/>
                <a:gd name="connsiteY4" fmla="*/ 132036 h 132035"/>
                <a:gd name="connsiteX5" fmla="*/ 0 w 89721"/>
                <a:gd name="connsiteY5" fmla="*/ 132036 h 132035"/>
                <a:gd name="connsiteX6" fmla="*/ 0 w 89721"/>
                <a:gd name="connsiteY6" fmla="*/ 0 h 132035"/>
                <a:gd name="connsiteX7" fmla="*/ 20821 w 89721"/>
                <a:gd name="connsiteY7" fmla="*/ 0 h 132035"/>
                <a:gd name="connsiteX8" fmla="*/ 80087 w 89721"/>
                <a:gd name="connsiteY8" fmla="*/ 100813 h 132035"/>
                <a:gd name="connsiteX9" fmla="*/ 80087 w 89721"/>
                <a:gd name="connsiteY9" fmla="*/ 0 h 132035"/>
                <a:gd name="connsiteX10" fmla="*/ 89722 w 89721"/>
                <a:gd name="connsiteY10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721" h="132035">
                  <a:moveTo>
                    <a:pt x="89722" y="0"/>
                  </a:moveTo>
                  <a:lnTo>
                    <a:pt x="89722" y="132036"/>
                  </a:lnTo>
                  <a:lnTo>
                    <a:pt x="68591" y="132036"/>
                  </a:lnTo>
                  <a:lnTo>
                    <a:pt x="10063" y="31262"/>
                  </a:lnTo>
                  <a:lnTo>
                    <a:pt x="10063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0821" y="0"/>
                  </a:lnTo>
                  <a:lnTo>
                    <a:pt x="80087" y="100813"/>
                  </a:lnTo>
                  <a:lnTo>
                    <a:pt x="80087" y="0"/>
                  </a:lnTo>
                  <a:lnTo>
                    <a:pt x="89722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464F8C-CF6E-9B54-0CF0-43F1B83B0126}"/>
                </a:ext>
              </a:extLst>
            </p:cNvPr>
            <p:cNvSpPr/>
            <p:nvPr/>
          </p:nvSpPr>
          <p:spPr>
            <a:xfrm>
              <a:off x="1256516" y="393256"/>
              <a:ext cx="104047" cy="132035"/>
            </a:xfrm>
            <a:custGeom>
              <a:avLst/>
              <a:gdLst>
                <a:gd name="connsiteX0" fmla="*/ 0 w 104047"/>
                <a:gd name="connsiteY0" fmla="*/ 132036 h 132035"/>
                <a:gd name="connsiteX1" fmla="*/ 0 w 104047"/>
                <a:gd name="connsiteY1" fmla="*/ 0 h 132035"/>
                <a:gd name="connsiteX2" fmla="*/ 44273 w 104047"/>
                <a:gd name="connsiteY2" fmla="*/ 0 h 132035"/>
                <a:gd name="connsiteX3" fmla="*/ 85638 w 104047"/>
                <a:gd name="connsiteY3" fmla="*/ 14019 h 132035"/>
                <a:gd name="connsiteX4" fmla="*/ 104047 w 104047"/>
                <a:gd name="connsiteY4" fmla="*/ 65668 h 132035"/>
                <a:gd name="connsiteX5" fmla="*/ 79307 w 104047"/>
                <a:gd name="connsiteY5" fmla="*/ 123026 h 132035"/>
                <a:gd name="connsiteX6" fmla="*/ 43070 w 104047"/>
                <a:gd name="connsiteY6" fmla="*/ 132036 h 132035"/>
                <a:gd name="connsiteX7" fmla="*/ 0 w 104047"/>
                <a:gd name="connsiteY7" fmla="*/ 132036 h 132035"/>
                <a:gd name="connsiteX8" fmla="*/ 27264 w 104047"/>
                <a:gd name="connsiteY8" fmla="*/ 123337 h 132035"/>
                <a:gd name="connsiteX9" fmla="*/ 41167 w 104047"/>
                <a:gd name="connsiteY9" fmla="*/ 123337 h 132035"/>
                <a:gd name="connsiteX10" fmla="*/ 67110 w 104047"/>
                <a:gd name="connsiteY10" fmla="*/ 110483 h 132035"/>
                <a:gd name="connsiteX11" fmla="*/ 74649 w 104047"/>
                <a:gd name="connsiteY11" fmla="*/ 65125 h 132035"/>
                <a:gd name="connsiteX12" fmla="*/ 72548 w 104047"/>
                <a:gd name="connsiteY12" fmla="*/ 35028 h 132035"/>
                <a:gd name="connsiteX13" fmla="*/ 55459 w 104047"/>
                <a:gd name="connsiteY13" fmla="*/ 11728 h 132035"/>
                <a:gd name="connsiteX14" fmla="*/ 41167 w 104047"/>
                <a:gd name="connsiteY14" fmla="*/ 8815 h 132035"/>
                <a:gd name="connsiteX15" fmla="*/ 27264 w 104047"/>
                <a:gd name="connsiteY15" fmla="*/ 8815 h 132035"/>
                <a:gd name="connsiteX16" fmla="*/ 27264 w 104047"/>
                <a:gd name="connsiteY16" fmla="*/ 123337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047" h="132035">
                  <a:moveTo>
                    <a:pt x="0" y="132036"/>
                  </a:moveTo>
                  <a:lnTo>
                    <a:pt x="0" y="0"/>
                  </a:lnTo>
                  <a:lnTo>
                    <a:pt x="44273" y="0"/>
                  </a:lnTo>
                  <a:cubicBezTo>
                    <a:pt x="61517" y="0"/>
                    <a:pt x="75307" y="4660"/>
                    <a:pt x="85638" y="14019"/>
                  </a:cubicBezTo>
                  <a:cubicBezTo>
                    <a:pt x="97914" y="25126"/>
                    <a:pt x="104047" y="42329"/>
                    <a:pt x="104047" y="65668"/>
                  </a:cubicBezTo>
                  <a:cubicBezTo>
                    <a:pt x="104047" y="93202"/>
                    <a:pt x="95813" y="112308"/>
                    <a:pt x="79307" y="123026"/>
                  </a:cubicBezTo>
                  <a:cubicBezTo>
                    <a:pt x="70067" y="129046"/>
                    <a:pt x="57983" y="132036"/>
                    <a:pt x="43070" y="132036"/>
                  </a:cubicBezTo>
                  <a:lnTo>
                    <a:pt x="0" y="132036"/>
                  </a:lnTo>
                  <a:close/>
                  <a:moveTo>
                    <a:pt x="27264" y="123337"/>
                  </a:moveTo>
                  <a:lnTo>
                    <a:pt x="41167" y="123337"/>
                  </a:lnTo>
                  <a:cubicBezTo>
                    <a:pt x="52625" y="123337"/>
                    <a:pt x="61287" y="119065"/>
                    <a:pt x="67110" y="110483"/>
                  </a:cubicBezTo>
                  <a:cubicBezTo>
                    <a:pt x="72125" y="103143"/>
                    <a:pt x="74649" y="87998"/>
                    <a:pt x="74649" y="65125"/>
                  </a:cubicBezTo>
                  <a:cubicBezTo>
                    <a:pt x="74649" y="51067"/>
                    <a:pt x="73949" y="41048"/>
                    <a:pt x="72548" y="35028"/>
                  </a:cubicBezTo>
                  <a:cubicBezTo>
                    <a:pt x="69949" y="23689"/>
                    <a:pt x="64239" y="15922"/>
                    <a:pt x="55459" y="11728"/>
                  </a:cubicBezTo>
                  <a:cubicBezTo>
                    <a:pt x="51422" y="9786"/>
                    <a:pt x="46684" y="8815"/>
                    <a:pt x="41167" y="8815"/>
                  </a:cubicBezTo>
                  <a:lnTo>
                    <a:pt x="27264" y="8815"/>
                  </a:lnTo>
                  <a:lnTo>
                    <a:pt x="27264" y="123337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F4BF9D4-E579-E236-0680-B92F64298B72}"/>
                </a:ext>
              </a:extLst>
            </p:cNvPr>
            <p:cNvSpPr/>
            <p:nvPr/>
          </p:nvSpPr>
          <p:spPr>
            <a:xfrm>
              <a:off x="1374663" y="391005"/>
              <a:ext cx="92245" cy="136618"/>
            </a:xfrm>
            <a:custGeom>
              <a:avLst/>
              <a:gdLst>
                <a:gd name="connsiteX0" fmla="*/ 86535 w 92245"/>
                <a:gd name="connsiteY0" fmla="*/ 37475 h 136618"/>
                <a:gd name="connsiteX1" fmla="*/ 73061 w 92245"/>
                <a:gd name="connsiteY1" fmla="*/ 40931 h 136618"/>
                <a:gd name="connsiteX2" fmla="*/ 74264 w 92245"/>
                <a:gd name="connsiteY2" fmla="*/ 30019 h 136618"/>
                <a:gd name="connsiteX3" fmla="*/ 68243 w 92245"/>
                <a:gd name="connsiteY3" fmla="*/ 16388 h 136618"/>
                <a:gd name="connsiteX4" fmla="*/ 45096 w 92245"/>
                <a:gd name="connsiteY4" fmla="*/ 8077 h 136618"/>
                <a:gd name="connsiteX5" fmla="*/ 22762 w 92245"/>
                <a:gd name="connsiteY5" fmla="*/ 17165 h 136618"/>
                <a:gd name="connsiteX6" fmla="*/ 19227 w 92245"/>
                <a:gd name="connsiteY6" fmla="*/ 28660 h 136618"/>
                <a:gd name="connsiteX7" fmla="*/ 22334 w 92245"/>
                <a:gd name="connsiteY7" fmla="*/ 39416 h 136618"/>
                <a:gd name="connsiteX8" fmla="*/ 44161 w 92245"/>
                <a:gd name="connsiteY8" fmla="*/ 52465 h 136618"/>
                <a:gd name="connsiteX9" fmla="*/ 87738 w 92245"/>
                <a:gd name="connsiteY9" fmla="*/ 78678 h 136618"/>
                <a:gd name="connsiteX10" fmla="*/ 92246 w 92245"/>
                <a:gd name="connsiteY10" fmla="*/ 97745 h 136618"/>
                <a:gd name="connsiteX11" fmla="*/ 72746 w 92245"/>
                <a:gd name="connsiteY11" fmla="*/ 130444 h 136618"/>
                <a:gd name="connsiteX12" fmla="*/ 45481 w 92245"/>
                <a:gd name="connsiteY12" fmla="*/ 136618 h 136618"/>
                <a:gd name="connsiteX13" fmla="*/ 3732 w 92245"/>
                <a:gd name="connsiteY13" fmla="*/ 117356 h 136618"/>
                <a:gd name="connsiteX14" fmla="*/ 0 w 92245"/>
                <a:gd name="connsiteY14" fmla="*/ 102639 h 136618"/>
                <a:gd name="connsiteX15" fmla="*/ 508 w 92245"/>
                <a:gd name="connsiteY15" fmla="*/ 93241 h 136618"/>
                <a:gd name="connsiteX16" fmla="*/ 14993 w 92245"/>
                <a:gd name="connsiteY16" fmla="*/ 89279 h 136618"/>
                <a:gd name="connsiteX17" fmla="*/ 12779 w 92245"/>
                <a:gd name="connsiteY17" fmla="*/ 103881 h 136618"/>
                <a:gd name="connsiteX18" fmla="*/ 23147 w 92245"/>
                <a:gd name="connsiteY18" fmla="*/ 123221 h 136618"/>
                <a:gd name="connsiteX19" fmla="*/ 43075 w 92245"/>
                <a:gd name="connsiteY19" fmla="*/ 129123 h 136618"/>
                <a:gd name="connsiteX20" fmla="*/ 63581 w 92245"/>
                <a:gd name="connsiteY20" fmla="*/ 121667 h 136618"/>
                <a:gd name="connsiteX21" fmla="*/ 70222 w 92245"/>
                <a:gd name="connsiteY21" fmla="*/ 106871 h 136618"/>
                <a:gd name="connsiteX22" fmla="*/ 55544 w 92245"/>
                <a:gd name="connsiteY22" fmla="*/ 86639 h 136618"/>
                <a:gd name="connsiteX23" fmla="*/ 35734 w 92245"/>
                <a:gd name="connsiteY23" fmla="*/ 78522 h 136618"/>
                <a:gd name="connsiteX24" fmla="*/ 10293 w 92245"/>
                <a:gd name="connsiteY24" fmla="*/ 63533 h 136618"/>
                <a:gd name="connsiteX25" fmla="*/ 855 w 92245"/>
                <a:gd name="connsiteY25" fmla="*/ 36931 h 136618"/>
                <a:gd name="connsiteX26" fmla="*/ 12431 w 92245"/>
                <a:gd name="connsiteY26" fmla="*/ 11106 h 136618"/>
                <a:gd name="connsiteX27" fmla="*/ 46337 w 92245"/>
                <a:gd name="connsiteY27" fmla="*/ 0 h 136618"/>
                <a:gd name="connsiteX28" fmla="*/ 79857 w 92245"/>
                <a:gd name="connsiteY28" fmla="*/ 13243 h 136618"/>
                <a:gd name="connsiteX29" fmla="*/ 86187 w 92245"/>
                <a:gd name="connsiteY29" fmla="*/ 28737 h 136618"/>
                <a:gd name="connsiteX30" fmla="*/ 86573 w 92245"/>
                <a:gd name="connsiteY30" fmla="*/ 37436 h 13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245" h="136618">
                  <a:moveTo>
                    <a:pt x="86535" y="37475"/>
                  </a:moveTo>
                  <a:lnTo>
                    <a:pt x="73061" y="40931"/>
                  </a:lnTo>
                  <a:cubicBezTo>
                    <a:pt x="73874" y="36543"/>
                    <a:pt x="74264" y="32892"/>
                    <a:pt x="74264" y="30019"/>
                  </a:cubicBezTo>
                  <a:cubicBezTo>
                    <a:pt x="74264" y="25048"/>
                    <a:pt x="72243" y="20504"/>
                    <a:pt x="68243" y="16388"/>
                  </a:cubicBezTo>
                  <a:cubicBezTo>
                    <a:pt x="62880" y="10835"/>
                    <a:pt x="55154" y="8077"/>
                    <a:pt x="45096" y="8077"/>
                  </a:cubicBezTo>
                  <a:cubicBezTo>
                    <a:pt x="34140" y="8077"/>
                    <a:pt x="26724" y="11106"/>
                    <a:pt x="22762" y="17165"/>
                  </a:cubicBezTo>
                  <a:cubicBezTo>
                    <a:pt x="20431" y="20776"/>
                    <a:pt x="19227" y="24621"/>
                    <a:pt x="19227" y="28660"/>
                  </a:cubicBezTo>
                  <a:cubicBezTo>
                    <a:pt x="19227" y="32465"/>
                    <a:pt x="20276" y="36038"/>
                    <a:pt x="22334" y="39416"/>
                  </a:cubicBezTo>
                  <a:cubicBezTo>
                    <a:pt x="25013" y="43805"/>
                    <a:pt x="32274" y="48154"/>
                    <a:pt x="44161" y="52465"/>
                  </a:cubicBezTo>
                  <a:cubicBezTo>
                    <a:pt x="67891" y="61125"/>
                    <a:pt x="82418" y="69863"/>
                    <a:pt x="87738" y="78678"/>
                  </a:cubicBezTo>
                  <a:cubicBezTo>
                    <a:pt x="90770" y="83843"/>
                    <a:pt x="92246" y="90173"/>
                    <a:pt x="92246" y="97745"/>
                  </a:cubicBezTo>
                  <a:cubicBezTo>
                    <a:pt x="92246" y="112192"/>
                    <a:pt x="85722" y="123065"/>
                    <a:pt x="72746" y="130444"/>
                  </a:cubicBezTo>
                  <a:cubicBezTo>
                    <a:pt x="65522" y="134560"/>
                    <a:pt x="56395" y="136618"/>
                    <a:pt x="45481" y="136618"/>
                  </a:cubicBezTo>
                  <a:cubicBezTo>
                    <a:pt x="24430" y="136618"/>
                    <a:pt x="10486" y="130211"/>
                    <a:pt x="3732" y="117356"/>
                  </a:cubicBezTo>
                  <a:cubicBezTo>
                    <a:pt x="1245" y="112658"/>
                    <a:pt x="0" y="107765"/>
                    <a:pt x="0" y="102639"/>
                  </a:cubicBezTo>
                  <a:cubicBezTo>
                    <a:pt x="0" y="100308"/>
                    <a:pt x="155" y="97202"/>
                    <a:pt x="508" y="93241"/>
                  </a:cubicBezTo>
                  <a:lnTo>
                    <a:pt x="14993" y="89279"/>
                  </a:lnTo>
                  <a:cubicBezTo>
                    <a:pt x="13517" y="94949"/>
                    <a:pt x="12779" y="99804"/>
                    <a:pt x="12779" y="103881"/>
                  </a:cubicBezTo>
                  <a:cubicBezTo>
                    <a:pt x="12779" y="111959"/>
                    <a:pt x="16238" y="118405"/>
                    <a:pt x="23147" y="123221"/>
                  </a:cubicBezTo>
                  <a:cubicBezTo>
                    <a:pt x="28702" y="127143"/>
                    <a:pt x="35344" y="129123"/>
                    <a:pt x="43075" y="129123"/>
                  </a:cubicBezTo>
                  <a:cubicBezTo>
                    <a:pt x="51582" y="129123"/>
                    <a:pt x="58416" y="126638"/>
                    <a:pt x="63581" y="121667"/>
                  </a:cubicBezTo>
                  <a:cubicBezTo>
                    <a:pt x="68008" y="117395"/>
                    <a:pt x="70222" y="112463"/>
                    <a:pt x="70222" y="106871"/>
                  </a:cubicBezTo>
                  <a:cubicBezTo>
                    <a:pt x="70222" y="98677"/>
                    <a:pt x="65329" y="91959"/>
                    <a:pt x="55544" y="86639"/>
                  </a:cubicBezTo>
                  <a:cubicBezTo>
                    <a:pt x="53598" y="85590"/>
                    <a:pt x="46995" y="82911"/>
                    <a:pt x="35734" y="78522"/>
                  </a:cubicBezTo>
                  <a:cubicBezTo>
                    <a:pt x="23848" y="73862"/>
                    <a:pt x="15383" y="68892"/>
                    <a:pt x="10293" y="63533"/>
                  </a:cubicBezTo>
                  <a:cubicBezTo>
                    <a:pt x="4000" y="56970"/>
                    <a:pt x="855" y="48077"/>
                    <a:pt x="855" y="36931"/>
                  </a:cubicBezTo>
                  <a:cubicBezTo>
                    <a:pt x="855" y="26485"/>
                    <a:pt x="4700" y="17864"/>
                    <a:pt x="12431" y="11106"/>
                  </a:cubicBezTo>
                  <a:cubicBezTo>
                    <a:pt x="20896" y="3689"/>
                    <a:pt x="32199" y="0"/>
                    <a:pt x="46337" y="0"/>
                  </a:cubicBezTo>
                  <a:cubicBezTo>
                    <a:pt x="61095" y="0"/>
                    <a:pt x="72243" y="4427"/>
                    <a:pt x="79857" y="13243"/>
                  </a:cubicBezTo>
                  <a:cubicBezTo>
                    <a:pt x="83466" y="17514"/>
                    <a:pt x="85605" y="22679"/>
                    <a:pt x="86187" y="28737"/>
                  </a:cubicBezTo>
                  <a:cubicBezTo>
                    <a:pt x="86460" y="31533"/>
                    <a:pt x="86573" y="34407"/>
                    <a:pt x="86573" y="37436"/>
                  </a:cubicBez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617B1B6-D5B2-A557-4570-64BA92BC2699}"/>
                </a:ext>
              </a:extLst>
            </p:cNvPr>
            <p:cNvSpPr/>
            <p:nvPr/>
          </p:nvSpPr>
          <p:spPr>
            <a:xfrm>
              <a:off x="1483143" y="393256"/>
              <a:ext cx="98496" cy="132035"/>
            </a:xfrm>
            <a:custGeom>
              <a:avLst/>
              <a:gdLst>
                <a:gd name="connsiteX0" fmla="*/ 0 w 98496"/>
                <a:gd name="connsiteY0" fmla="*/ 132036 h 132035"/>
                <a:gd name="connsiteX1" fmla="*/ 0 w 98496"/>
                <a:gd name="connsiteY1" fmla="*/ 0 h 132035"/>
                <a:gd name="connsiteX2" fmla="*/ 45481 w 98496"/>
                <a:gd name="connsiteY2" fmla="*/ 0 h 132035"/>
                <a:gd name="connsiteX3" fmla="*/ 81798 w 98496"/>
                <a:gd name="connsiteY3" fmla="*/ 7845 h 132035"/>
                <a:gd name="connsiteX4" fmla="*/ 98497 w 98496"/>
                <a:gd name="connsiteY4" fmla="*/ 37902 h 132035"/>
                <a:gd name="connsiteX5" fmla="*/ 42840 w 98496"/>
                <a:gd name="connsiteY5" fmla="*/ 77164 h 132035"/>
                <a:gd name="connsiteX6" fmla="*/ 27965 w 98496"/>
                <a:gd name="connsiteY6" fmla="*/ 77164 h 132035"/>
                <a:gd name="connsiteX7" fmla="*/ 27965 w 98496"/>
                <a:gd name="connsiteY7" fmla="*/ 131997 h 132035"/>
                <a:gd name="connsiteX8" fmla="*/ 0 w 98496"/>
                <a:gd name="connsiteY8" fmla="*/ 131997 h 132035"/>
                <a:gd name="connsiteX9" fmla="*/ 0 w 98496"/>
                <a:gd name="connsiteY9" fmla="*/ 132036 h 132035"/>
                <a:gd name="connsiteX10" fmla="*/ 27965 w 98496"/>
                <a:gd name="connsiteY10" fmla="*/ 67999 h 132035"/>
                <a:gd name="connsiteX11" fmla="*/ 40551 w 98496"/>
                <a:gd name="connsiteY11" fmla="*/ 67999 h 132035"/>
                <a:gd name="connsiteX12" fmla="*/ 63388 w 98496"/>
                <a:gd name="connsiteY12" fmla="*/ 60931 h 132035"/>
                <a:gd name="connsiteX13" fmla="*/ 70532 w 98496"/>
                <a:gd name="connsiteY13" fmla="*/ 38601 h 132035"/>
                <a:gd name="connsiteX14" fmla="*/ 59774 w 98496"/>
                <a:gd name="connsiteY14" fmla="*/ 13553 h 132035"/>
                <a:gd name="connsiteX15" fmla="*/ 40551 w 98496"/>
                <a:gd name="connsiteY15" fmla="*/ 9281 h 132035"/>
                <a:gd name="connsiteX16" fmla="*/ 27965 w 98496"/>
                <a:gd name="connsiteY16" fmla="*/ 9281 h 132035"/>
                <a:gd name="connsiteX17" fmla="*/ 27965 w 98496"/>
                <a:gd name="connsiteY17" fmla="*/ 67999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96" h="132035">
                  <a:moveTo>
                    <a:pt x="0" y="132036"/>
                  </a:moveTo>
                  <a:lnTo>
                    <a:pt x="0" y="0"/>
                  </a:lnTo>
                  <a:lnTo>
                    <a:pt x="45481" y="0"/>
                  </a:lnTo>
                  <a:cubicBezTo>
                    <a:pt x="60629" y="0"/>
                    <a:pt x="72746" y="2602"/>
                    <a:pt x="81798" y="7845"/>
                  </a:cubicBezTo>
                  <a:cubicBezTo>
                    <a:pt x="92946" y="14291"/>
                    <a:pt x="98497" y="24310"/>
                    <a:pt x="98497" y="37902"/>
                  </a:cubicBezTo>
                  <a:cubicBezTo>
                    <a:pt x="98497" y="64076"/>
                    <a:pt x="79932" y="77164"/>
                    <a:pt x="42840" y="77164"/>
                  </a:cubicBezTo>
                  <a:lnTo>
                    <a:pt x="27965" y="77164"/>
                  </a:lnTo>
                  <a:lnTo>
                    <a:pt x="27965" y="131997"/>
                  </a:lnTo>
                  <a:lnTo>
                    <a:pt x="0" y="131997"/>
                  </a:lnTo>
                  <a:lnTo>
                    <a:pt x="0" y="132036"/>
                  </a:lnTo>
                  <a:close/>
                  <a:moveTo>
                    <a:pt x="27965" y="67999"/>
                  </a:moveTo>
                  <a:lnTo>
                    <a:pt x="40551" y="67999"/>
                  </a:lnTo>
                  <a:cubicBezTo>
                    <a:pt x="51074" y="67999"/>
                    <a:pt x="58688" y="65629"/>
                    <a:pt x="63388" y="60931"/>
                  </a:cubicBezTo>
                  <a:cubicBezTo>
                    <a:pt x="68163" y="56232"/>
                    <a:pt x="70532" y="48775"/>
                    <a:pt x="70532" y="38601"/>
                  </a:cubicBezTo>
                  <a:cubicBezTo>
                    <a:pt x="70532" y="26096"/>
                    <a:pt x="66960" y="17747"/>
                    <a:pt x="59774" y="13553"/>
                  </a:cubicBezTo>
                  <a:cubicBezTo>
                    <a:pt x="54881" y="10718"/>
                    <a:pt x="48475" y="9281"/>
                    <a:pt x="40551" y="9281"/>
                  </a:cubicBezTo>
                  <a:lnTo>
                    <a:pt x="27965" y="9281"/>
                  </a:lnTo>
                  <a:lnTo>
                    <a:pt x="27965" y="67999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DA24E9-152C-288B-4DCF-98E475B9A9E5}"/>
                </a:ext>
              </a:extLst>
            </p:cNvPr>
            <p:cNvSpPr/>
            <p:nvPr/>
          </p:nvSpPr>
          <p:spPr>
            <a:xfrm>
              <a:off x="1594456" y="357646"/>
              <a:ext cx="42144" cy="167647"/>
            </a:xfrm>
            <a:custGeom>
              <a:avLst/>
              <a:gdLst>
                <a:gd name="connsiteX0" fmla="*/ 7266 w 42144"/>
                <a:gd name="connsiteY0" fmla="*/ 35611 h 167647"/>
                <a:gd name="connsiteX1" fmla="*/ 34920 w 42144"/>
                <a:gd name="connsiteY1" fmla="*/ 35611 h 167647"/>
                <a:gd name="connsiteX2" fmla="*/ 34920 w 42144"/>
                <a:gd name="connsiteY2" fmla="*/ 167647 h 167647"/>
                <a:gd name="connsiteX3" fmla="*/ 7266 w 42144"/>
                <a:gd name="connsiteY3" fmla="*/ 167647 h 167647"/>
                <a:gd name="connsiteX4" fmla="*/ 7266 w 42144"/>
                <a:gd name="connsiteY4" fmla="*/ 35611 h 167647"/>
                <a:gd name="connsiteX5" fmla="*/ 7459 w 42144"/>
                <a:gd name="connsiteY5" fmla="*/ 24971 h 167647"/>
                <a:gd name="connsiteX6" fmla="*/ 0 w 42144"/>
                <a:gd name="connsiteY6" fmla="*/ 24971 h 167647"/>
                <a:gd name="connsiteX7" fmla="*/ 17014 w 42144"/>
                <a:gd name="connsiteY7" fmla="*/ 0 h 167647"/>
                <a:gd name="connsiteX8" fmla="*/ 42144 w 42144"/>
                <a:gd name="connsiteY8" fmla="*/ 0 h 167647"/>
                <a:gd name="connsiteX9" fmla="*/ 7421 w 42144"/>
                <a:gd name="connsiteY9" fmla="*/ 24971 h 16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4" h="167647">
                  <a:moveTo>
                    <a:pt x="7266" y="35611"/>
                  </a:moveTo>
                  <a:lnTo>
                    <a:pt x="34920" y="35611"/>
                  </a:lnTo>
                  <a:lnTo>
                    <a:pt x="34920" y="167647"/>
                  </a:lnTo>
                  <a:lnTo>
                    <a:pt x="7266" y="167647"/>
                  </a:lnTo>
                  <a:lnTo>
                    <a:pt x="7266" y="35611"/>
                  </a:lnTo>
                  <a:close/>
                  <a:moveTo>
                    <a:pt x="7459" y="24971"/>
                  </a:moveTo>
                  <a:lnTo>
                    <a:pt x="0" y="24971"/>
                  </a:lnTo>
                  <a:lnTo>
                    <a:pt x="17014" y="0"/>
                  </a:lnTo>
                  <a:lnTo>
                    <a:pt x="42144" y="0"/>
                  </a:lnTo>
                  <a:lnTo>
                    <a:pt x="7421" y="24971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7FBC541-5883-B04D-CA87-6B87702D84FD}"/>
                </a:ext>
              </a:extLst>
            </p:cNvPr>
            <p:cNvSpPr/>
            <p:nvPr/>
          </p:nvSpPr>
          <p:spPr>
            <a:xfrm>
              <a:off x="1646038" y="393256"/>
              <a:ext cx="95272" cy="132035"/>
            </a:xfrm>
            <a:custGeom>
              <a:avLst/>
              <a:gdLst>
                <a:gd name="connsiteX0" fmla="*/ 95273 w 95272"/>
                <a:gd name="connsiteY0" fmla="*/ 0 h 132035"/>
                <a:gd name="connsiteX1" fmla="*/ 95273 w 95272"/>
                <a:gd name="connsiteY1" fmla="*/ 9864 h 132035"/>
                <a:gd name="connsiteX2" fmla="*/ 62255 w 95272"/>
                <a:gd name="connsiteY2" fmla="*/ 9864 h 132035"/>
                <a:gd name="connsiteX3" fmla="*/ 62255 w 95272"/>
                <a:gd name="connsiteY3" fmla="*/ 132036 h 132035"/>
                <a:gd name="connsiteX4" fmla="*/ 33205 w 95272"/>
                <a:gd name="connsiteY4" fmla="*/ 132036 h 132035"/>
                <a:gd name="connsiteX5" fmla="*/ 33205 w 95272"/>
                <a:gd name="connsiteY5" fmla="*/ 9864 h 132035"/>
                <a:gd name="connsiteX6" fmla="*/ 0 w 95272"/>
                <a:gd name="connsiteY6" fmla="*/ 9864 h 132035"/>
                <a:gd name="connsiteX7" fmla="*/ 0 w 95272"/>
                <a:gd name="connsiteY7" fmla="*/ 0 h 132035"/>
                <a:gd name="connsiteX8" fmla="*/ 95273 w 95272"/>
                <a:gd name="connsiteY8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72" h="132035">
                  <a:moveTo>
                    <a:pt x="95273" y="0"/>
                  </a:moveTo>
                  <a:lnTo>
                    <a:pt x="95273" y="9864"/>
                  </a:lnTo>
                  <a:lnTo>
                    <a:pt x="62255" y="9864"/>
                  </a:lnTo>
                  <a:lnTo>
                    <a:pt x="62255" y="132036"/>
                  </a:lnTo>
                  <a:lnTo>
                    <a:pt x="33205" y="132036"/>
                  </a:lnTo>
                  <a:lnTo>
                    <a:pt x="33205" y="9864"/>
                  </a:lnTo>
                  <a:lnTo>
                    <a:pt x="0" y="9864"/>
                  </a:lnTo>
                  <a:lnTo>
                    <a:pt x="0" y="0"/>
                  </a:lnTo>
                  <a:lnTo>
                    <a:pt x="95273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CA84C91-04F7-D24E-B4B3-EB5624AA75D4}"/>
                </a:ext>
              </a:extLst>
            </p:cNvPr>
            <p:cNvSpPr/>
            <p:nvPr/>
          </p:nvSpPr>
          <p:spPr>
            <a:xfrm>
              <a:off x="1736493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37 w 103003"/>
                <a:gd name="connsiteY9" fmla="*/ 90833 h 132035"/>
                <a:gd name="connsiteX10" fmla="*/ 63271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37" y="90833"/>
                  </a:moveTo>
                  <a:lnTo>
                    <a:pt x="63271" y="90833"/>
                  </a:lnTo>
                  <a:lnTo>
                    <a:pt x="43926" y="23883"/>
                  </a:lnTo>
                  <a:lnTo>
                    <a:pt x="23500" y="90833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879CB66-F4F4-A70E-A3AE-C73B68F4245F}"/>
                </a:ext>
              </a:extLst>
            </p:cNvPr>
            <p:cNvSpPr/>
            <p:nvPr/>
          </p:nvSpPr>
          <p:spPr>
            <a:xfrm>
              <a:off x="1860430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D3AFFD-35CB-CF51-1B21-BB46BCB3BA36}"/>
                </a:ext>
              </a:extLst>
            </p:cNvPr>
            <p:cNvSpPr/>
            <p:nvPr/>
          </p:nvSpPr>
          <p:spPr>
            <a:xfrm>
              <a:off x="1949296" y="393256"/>
              <a:ext cx="27654" cy="132035"/>
            </a:xfrm>
            <a:custGeom>
              <a:avLst/>
              <a:gdLst>
                <a:gd name="connsiteX0" fmla="*/ 27654 w 27654"/>
                <a:gd name="connsiteY0" fmla="*/ 0 h 132035"/>
                <a:gd name="connsiteX1" fmla="*/ 0 w 27654"/>
                <a:gd name="connsiteY1" fmla="*/ 0 h 132035"/>
                <a:gd name="connsiteX2" fmla="*/ 0 w 27654"/>
                <a:gd name="connsiteY2" fmla="*/ 132036 h 132035"/>
                <a:gd name="connsiteX3" fmla="*/ 27654 w 27654"/>
                <a:gd name="connsiteY3" fmla="*/ 132036 h 132035"/>
                <a:gd name="connsiteX4" fmla="*/ 27654 w 27654"/>
                <a:gd name="connsiteY4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" h="132035">
                  <a:moveTo>
                    <a:pt x="27654" y="0"/>
                  </a:moveTo>
                  <a:lnTo>
                    <a:pt x="0" y="0"/>
                  </a:lnTo>
                  <a:lnTo>
                    <a:pt x="0" y="132036"/>
                  </a:lnTo>
                  <a:lnTo>
                    <a:pt x="27654" y="132036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380064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35EF9-05F8-29AC-2A58-12E400C94A7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888" y="2481262"/>
            <a:ext cx="5157787" cy="3684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Smá texti um grafið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CC569-FFB3-DF3A-E63B-1D7FF48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5001-19CC-40F0-8416-F6A25F473517}" type="datetime4">
              <a:rPr lang="is-IS" smtClean="0"/>
              <a:t>18. mars 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B25BF-2AF6-61E1-5E49-EE365461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D4589-9B62-104B-5A1A-82CE3B78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11F6108C-1E85-4B80-044D-B966407D8A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096000" y="1516063"/>
            <a:ext cx="5472113" cy="4649787"/>
          </a:xfrm>
        </p:spPr>
        <p:txBody>
          <a:bodyPr tIns="0" bIns="972000"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is-IS"/>
              <a:t>Smelltu hér til að seja inn graf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45B7F2F-1F62-1E70-6A4A-C2A2B0937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71" y="1516063"/>
            <a:ext cx="5150304" cy="7747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Fyrirsögn</a:t>
            </a:r>
          </a:p>
        </p:txBody>
      </p:sp>
    </p:spTree>
    <p:extLst>
      <p:ext uri="{BB962C8B-B14F-4D97-AF65-F5344CB8AC3E}">
        <p14:creationId xmlns:p14="http://schemas.microsoft.com/office/powerpoint/2010/main" val="63013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6179-219E-6ABD-E5E5-F1CF16D09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951D2-3E94-C27A-EC93-81161B6E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297A-08D3-4897-B812-A11E58CFBF1B}" type="datetime4">
              <a:rPr lang="is-IS" smtClean="0"/>
              <a:t>18. mars 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3189C-392A-D0BD-BD71-F25C1D62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DC868-B1DE-540F-67B0-BD0150E0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195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h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83BE4-1CE3-BE7D-260A-EC4429C5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8668-7CBC-476C-9C78-A636E70B69C7}" type="datetime4">
              <a:rPr lang="is-IS" smtClean="0"/>
              <a:t>18. mars 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268C6-AE4F-0E8A-FCBE-BEE87F72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BCE86-2DFF-7A22-6890-17854EC3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7727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ð 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7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C546-EB31-0CE2-A8A8-295C6A611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122363"/>
            <a:ext cx="10909300" cy="23066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US"/>
              <a:t>Efni fyrirlesturs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41A19-71C9-F3E1-6243-FC61F5F9C4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3602039"/>
            <a:ext cx="10909300" cy="436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Nafn</a:t>
            </a:r>
            <a:r>
              <a:rPr lang="en-US"/>
              <a:t> og titill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08C1-700C-2090-310E-4F011D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4127695"/>
            <a:ext cx="2676525" cy="264296"/>
          </a:xfrm>
        </p:spPr>
        <p:txBody>
          <a:bodyPr/>
          <a:lstStyle>
            <a:lvl1pPr algn="l">
              <a:defRPr sz="1400"/>
            </a:lvl1pPr>
          </a:lstStyle>
          <a:p>
            <a:fld id="{10CA7C70-31F8-466A-958F-A15FCC71AB45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BF84-550D-AD51-C906-D07B4BEF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0215-809E-D788-9E3A-9EE7E9FE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0F295D15-B79B-4277-A95F-668715EA75A5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53E5AAA-7A65-6E5C-2808-4DE70551A923}"/>
              </a:ext>
            </a:extLst>
          </p:cNvPr>
          <p:cNvSpPr/>
          <p:nvPr/>
        </p:nvSpPr>
        <p:spPr>
          <a:xfrm>
            <a:off x="7255423" y="2607749"/>
            <a:ext cx="1965008" cy="2251710"/>
          </a:xfrm>
          <a:custGeom>
            <a:avLst/>
            <a:gdLst/>
            <a:ahLst/>
            <a:cxnLst/>
            <a:rect l="l" t="t" r="r" b="b"/>
            <a:pathLst>
              <a:path w="2620009" h="3002279">
                <a:moveTo>
                  <a:pt x="0" y="750493"/>
                </a:moveTo>
                <a:lnTo>
                  <a:pt x="1309712" y="0"/>
                </a:lnTo>
                <a:lnTo>
                  <a:pt x="2619438" y="750493"/>
                </a:lnTo>
                <a:lnTo>
                  <a:pt x="2619438" y="2251468"/>
                </a:lnTo>
                <a:lnTo>
                  <a:pt x="1309712" y="3001962"/>
                </a:lnTo>
                <a:lnTo>
                  <a:pt x="0" y="2251468"/>
                </a:lnTo>
                <a:lnTo>
                  <a:pt x="0" y="75049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860BFCC-F770-EECD-6C88-71AD93212101}"/>
              </a:ext>
            </a:extLst>
          </p:cNvPr>
          <p:cNvSpPr/>
          <p:nvPr/>
        </p:nvSpPr>
        <p:spPr>
          <a:xfrm>
            <a:off x="10475013" y="4580648"/>
            <a:ext cx="1445895" cy="1656874"/>
          </a:xfrm>
          <a:custGeom>
            <a:avLst/>
            <a:gdLst/>
            <a:ahLst/>
            <a:cxnLst/>
            <a:rect l="l" t="t" r="r" b="b"/>
            <a:pathLst>
              <a:path w="1927859" h="2209165">
                <a:moveTo>
                  <a:pt x="0" y="552234"/>
                </a:moveTo>
                <a:lnTo>
                  <a:pt x="963726" y="0"/>
                </a:lnTo>
                <a:lnTo>
                  <a:pt x="1927466" y="552234"/>
                </a:lnTo>
                <a:lnTo>
                  <a:pt x="1927466" y="1656702"/>
                </a:lnTo>
                <a:lnTo>
                  <a:pt x="963726" y="2208923"/>
                </a:lnTo>
                <a:lnTo>
                  <a:pt x="0" y="1656702"/>
                </a:lnTo>
                <a:lnTo>
                  <a:pt x="0" y="55223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C00F20-4010-9D9C-5887-C639150D1975}"/>
              </a:ext>
            </a:extLst>
          </p:cNvPr>
          <p:cNvSpPr/>
          <p:nvPr/>
        </p:nvSpPr>
        <p:spPr>
          <a:xfrm>
            <a:off x="8423673" y="3708070"/>
            <a:ext cx="2267426" cy="2618422"/>
          </a:xfrm>
          <a:custGeom>
            <a:avLst/>
            <a:gdLst/>
            <a:ahLst/>
            <a:cxnLst/>
            <a:rect l="l" t="t" r="r" b="b"/>
            <a:pathLst>
              <a:path w="3023234" h="3491229">
                <a:moveTo>
                  <a:pt x="0" y="872693"/>
                </a:moveTo>
                <a:lnTo>
                  <a:pt x="1511528" y="0"/>
                </a:lnTo>
                <a:lnTo>
                  <a:pt x="3023069" y="872693"/>
                </a:lnTo>
                <a:lnTo>
                  <a:pt x="3023069" y="2618092"/>
                </a:lnTo>
                <a:lnTo>
                  <a:pt x="1511528" y="3490785"/>
                </a:lnTo>
                <a:lnTo>
                  <a:pt x="0" y="2618092"/>
                </a:lnTo>
                <a:lnTo>
                  <a:pt x="0" y="87269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07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kaskilti Hví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3C28A6-52E8-B805-9F2A-BA003F009012}"/>
              </a:ext>
            </a:extLst>
          </p:cNvPr>
          <p:cNvSpPr/>
          <p:nvPr userDrawn="1"/>
        </p:nvSpPr>
        <p:spPr>
          <a:xfrm>
            <a:off x="0" y="2734010"/>
            <a:ext cx="5551691" cy="1249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D2BED9-EC31-9000-4D60-0AB82FBBDD48}"/>
              </a:ext>
            </a:extLst>
          </p:cNvPr>
          <p:cNvGrpSpPr/>
          <p:nvPr userDrawn="1"/>
        </p:nvGrpSpPr>
        <p:grpSpPr>
          <a:xfrm>
            <a:off x="4120408" y="2911049"/>
            <a:ext cx="3951185" cy="1035903"/>
            <a:chOff x="4120408" y="2911049"/>
            <a:chExt cx="3951185" cy="10359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038A6C-8CBC-5125-2745-E2B019CFA5AD}"/>
                </a:ext>
              </a:extLst>
            </p:cNvPr>
            <p:cNvGrpSpPr/>
            <p:nvPr userDrawn="1"/>
          </p:nvGrpSpPr>
          <p:grpSpPr>
            <a:xfrm>
              <a:off x="5567212" y="3219760"/>
              <a:ext cx="2504381" cy="411695"/>
              <a:chOff x="5562065" y="3289914"/>
              <a:chExt cx="2504381" cy="41169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02B1D2-84E3-7963-A6A4-4CACF2033883}"/>
                  </a:ext>
                </a:extLst>
              </p:cNvPr>
              <p:cNvSpPr/>
              <p:nvPr/>
            </p:nvSpPr>
            <p:spPr>
              <a:xfrm>
                <a:off x="5562065" y="3376164"/>
                <a:ext cx="169705" cy="319799"/>
              </a:xfrm>
              <a:custGeom>
                <a:avLst/>
                <a:gdLst>
                  <a:gd name="connsiteX0" fmla="*/ 66036 w 169705"/>
                  <a:gd name="connsiteY0" fmla="*/ 0 h 319799"/>
                  <a:gd name="connsiteX1" fmla="*/ 66036 w 169705"/>
                  <a:gd name="connsiteY1" fmla="*/ 295909 h 319799"/>
                  <a:gd name="connsiteX2" fmla="*/ 169706 w 169705"/>
                  <a:gd name="connsiteY2" fmla="*/ 295909 h 319799"/>
                  <a:gd name="connsiteX3" fmla="*/ 169706 w 169705"/>
                  <a:gd name="connsiteY3" fmla="*/ 319799 h 319799"/>
                  <a:gd name="connsiteX4" fmla="*/ 0 w 169705"/>
                  <a:gd name="connsiteY4" fmla="*/ 319799 h 319799"/>
                  <a:gd name="connsiteX5" fmla="*/ 0 w 169705"/>
                  <a:gd name="connsiteY5" fmla="*/ 0 h 319799"/>
                  <a:gd name="connsiteX6" fmla="*/ 66036 w 169705"/>
                  <a:gd name="connsiteY6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705" h="319799">
                    <a:moveTo>
                      <a:pt x="66036" y="0"/>
                    </a:moveTo>
                    <a:lnTo>
                      <a:pt x="66036" y="295909"/>
                    </a:lnTo>
                    <a:lnTo>
                      <a:pt x="169706" y="295909"/>
                    </a:lnTo>
                    <a:lnTo>
                      <a:pt x="169706" y="319799"/>
                    </a:lnTo>
                    <a:lnTo>
                      <a:pt x="0" y="319799"/>
                    </a:lnTo>
                    <a:lnTo>
                      <a:pt x="0" y="0"/>
                    </a:lnTo>
                    <a:lnTo>
                      <a:pt x="66036" y="0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884514-E651-29B4-FD89-FC194D796E69}"/>
                  </a:ext>
                </a:extLst>
              </p:cNvPr>
              <p:cNvSpPr/>
              <p:nvPr/>
            </p:nvSpPr>
            <p:spPr>
              <a:xfrm>
                <a:off x="5753593" y="3376164"/>
                <a:ext cx="249481" cy="319799"/>
              </a:xfrm>
              <a:custGeom>
                <a:avLst/>
                <a:gdLst>
                  <a:gd name="connsiteX0" fmla="*/ 155408 w 249481"/>
                  <a:gd name="connsiteY0" fmla="*/ 0 h 319799"/>
                  <a:gd name="connsiteX1" fmla="*/ 249482 w 249481"/>
                  <a:gd name="connsiteY1" fmla="*/ 319799 h 319799"/>
                  <a:gd name="connsiteX2" fmla="*/ 181750 w 249481"/>
                  <a:gd name="connsiteY2" fmla="*/ 319799 h 319799"/>
                  <a:gd name="connsiteX3" fmla="*/ 159825 w 249481"/>
                  <a:gd name="connsiteY3" fmla="*/ 243612 h 319799"/>
                  <a:gd name="connsiteX4" fmla="*/ 49951 w 249481"/>
                  <a:gd name="connsiteY4" fmla="*/ 243612 h 319799"/>
                  <a:gd name="connsiteX5" fmla="*/ 26808 w 249481"/>
                  <a:gd name="connsiteY5" fmla="*/ 319799 h 319799"/>
                  <a:gd name="connsiteX6" fmla="*/ 0 w 249481"/>
                  <a:gd name="connsiteY6" fmla="*/ 319799 h 319799"/>
                  <a:gd name="connsiteX7" fmla="*/ 98399 w 249481"/>
                  <a:gd name="connsiteY7" fmla="*/ 0 h 319799"/>
                  <a:gd name="connsiteX8" fmla="*/ 155408 w 249481"/>
                  <a:gd name="connsiteY8" fmla="*/ 0 h 319799"/>
                  <a:gd name="connsiteX9" fmla="*/ 56918 w 249481"/>
                  <a:gd name="connsiteY9" fmla="*/ 220003 h 319799"/>
                  <a:gd name="connsiteX10" fmla="*/ 153143 w 249481"/>
                  <a:gd name="connsiteY10" fmla="*/ 220003 h 319799"/>
                  <a:gd name="connsiteX11" fmla="*/ 106391 w 249481"/>
                  <a:gd name="connsiteY11" fmla="*/ 57847 h 319799"/>
                  <a:gd name="connsiteX12" fmla="*/ 56918 w 249481"/>
                  <a:gd name="connsiteY12" fmla="*/ 220003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81" h="319799">
                    <a:moveTo>
                      <a:pt x="155408" y="0"/>
                    </a:moveTo>
                    <a:lnTo>
                      <a:pt x="249482" y="319799"/>
                    </a:lnTo>
                    <a:lnTo>
                      <a:pt x="181750" y="319799"/>
                    </a:lnTo>
                    <a:lnTo>
                      <a:pt x="159825" y="243612"/>
                    </a:lnTo>
                    <a:lnTo>
                      <a:pt x="49951" y="243612"/>
                    </a:lnTo>
                    <a:lnTo>
                      <a:pt x="26808" y="319799"/>
                    </a:lnTo>
                    <a:lnTo>
                      <a:pt x="0" y="319799"/>
                    </a:lnTo>
                    <a:lnTo>
                      <a:pt x="98399" y="0"/>
                    </a:lnTo>
                    <a:lnTo>
                      <a:pt x="155408" y="0"/>
                    </a:lnTo>
                    <a:close/>
                    <a:moveTo>
                      <a:pt x="56918" y="220003"/>
                    </a:moveTo>
                    <a:lnTo>
                      <a:pt x="153143" y="220003"/>
                    </a:lnTo>
                    <a:lnTo>
                      <a:pt x="106391" y="57847"/>
                    </a:lnTo>
                    <a:lnTo>
                      <a:pt x="56918" y="220003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15F292F-1EF2-6CB9-D1DF-9F5287D922AD}"/>
                  </a:ext>
                </a:extLst>
              </p:cNvPr>
              <p:cNvSpPr/>
              <p:nvPr/>
            </p:nvSpPr>
            <p:spPr>
              <a:xfrm>
                <a:off x="6042667" y="3376164"/>
                <a:ext cx="217312" cy="319799"/>
              </a:xfrm>
              <a:custGeom>
                <a:avLst/>
                <a:gdLst>
                  <a:gd name="connsiteX0" fmla="*/ 217312 w 217312"/>
                  <a:gd name="connsiteY0" fmla="*/ 0 h 319799"/>
                  <a:gd name="connsiteX1" fmla="*/ 217312 w 217312"/>
                  <a:gd name="connsiteY1" fmla="*/ 319799 h 319799"/>
                  <a:gd name="connsiteX2" fmla="*/ 166132 w 217312"/>
                  <a:gd name="connsiteY2" fmla="*/ 319799 h 319799"/>
                  <a:gd name="connsiteX3" fmla="*/ 24372 w 217312"/>
                  <a:gd name="connsiteY3" fmla="*/ 75718 h 319799"/>
                  <a:gd name="connsiteX4" fmla="*/ 24372 w 217312"/>
                  <a:gd name="connsiteY4" fmla="*/ 319799 h 319799"/>
                  <a:gd name="connsiteX5" fmla="*/ 0 w 217312"/>
                  <a:gd name="connsiteY5" fmla="*/ 319799 h 319799"/>
                  <a:gd name="connsiteX6" fmla="*/ 0 w 217312"/>
                  <a:gd name="connsiteY6" fmla="*/ 0 h 319799"/>
                  <a:gd name="connsiteX7" fmla="*/ 50429 w 217312"/>
                  <a:gd name="connsiteY7" fmla="*/ 0 h 319799"/>
                  <a:gd name="connsiteX8" fmla="*/ 193976 w 217312"/>
                  <a:gd name="connsiteY8" fmla="*/ 244176 h 319799"/>
                  <a:gd name="connsiteX9" fmla="*/ 193976 w 217312"/>
                  <a:gd name="connsiteY9" fmla="*/ 0 h 319799"/>
                  <a:gd name="connsiteX10" fmla="*/ 217312 w 217312"/>
                  <a:gd name="connsiteY10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312" h="319799">
                    <a:moveTo>
                      <a:pt x="217312" y="0"/>
                    </a:moveTo>
                    <a:lnTo>
                      <a:pt x="217312" y="319799"/>
                    </a:lnTo>
                    <a:lnTo>
                      <a:pt x="166132" y="319799"/>
                    </a:lnTo>
                    <a:lnTo>
                      <a:pt x="24372" y="75718"/>
                    </a:lnTo>
                    <a:lnTo>
                      <a:pt x="24372" y="319799"/>
                    </a:lnTo>
                    <a:lnTo>
                      <a:pt x="0" y="319799"/>
                    </a:lnTo>
                    <a:lnTo>
                      <a:pt x="0" y="0"/>
                    </a:lnTo>
                    <a:lnTo>
                      <a:pt x="50429" y="0"/>
                    </a:lnTo>
                    <a:lnTo>
                      <a:pt x="193976" y="244176"/>
                    </a:lnTo>
                    <a:lnTo>
                      <a:pt x="193976" y="0"/>
                    </a:lnTo>
                    <a:lnTo>
                      <a:pt x="217312" y="0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5F5AA0D-B814-40B1-6208-9665DB123AF3}"/>
                  </a:ext>
                </a:extLst>
              </p:cNvPr>
              <p:cNvSpPr/>
              <p:nvPr/>
            </p:nvSpPr>
            <p:spPr>
              <a:xfrm>
                <a:off x="6321507" y="3376164"/>
                <a:ext cx="252009" cy="319799"/>
              </a:xfrm>
              <a:custGeom>
                <a:avLst/>
                <a:gdLst>
                  <a:gd name="connsiteX0" fmla="*/ 0 w 252009"/>
                  <a:gd name="connsiteY0" fmla="*/ 319799 h 319799"/>
                  <a:gd name="connsiteX1" fmla="*/ 0 w 252009"/>
                  <a:gd name="connsiteY1" fmla="*/ 0 h 319799"/>
                  <a:gd name="connsiteX2" fmla="*/ 107233 w 252009"/>
                  <a:gd name="connsiteY2" fmla="*/ 0 h 319799"/>
                  <a:gd name="connsiteX3" fmla="*/ 207420 w 252009"/>
                  <a:gd name="connsiteY3" fmla="*/ 33955 h 319799"/>
                  <a:gd name="connsiteX4" fmla="*/ 252009 w 252009"/>
                  <a:gd name="connsiteY4" fmla="*/ 159053 h 319799"/>
                  <a:gd name="connsiteX5" fmla="*/ 192086 w 252009"/>
                  <a:gd name="connsiteY5" fmla="*/ 297978 h 319799"/>
                  <a:gd name="connsiteX6" fmla="*/ 104319 w 252009"/>
                  <a:gd name="connsiteY6" fmla="*/ 319799 h 319799"/>
                  <a:gd name="connsiteX7" fmla="*/ 0 w 252009"/>
                  <a:gd name="connsiteY7" fmla="*/ 319799 h 319799"/>
                  <a:gd name="connsiteX8" fmla="*/ 66036 w 252009"/>
                  <a:gd name="connsiteY8" fmla="*/ 298731 h 319799"/>
                  <a:gd name="connsiteX9" fmla="*/ 99709 w 252009"/>
                  <a:gd name="connsiteY9" fmla="*/ 298731 h 319799"/>
                  <a:gd name="connsiteX10" fmla="*/ 162546 w 252009"/>
                  <a:gd name="connsiteY10" fmla="*/ 267598 h 319799"/>
                  <a:gd name="connsiteX11" fmla="*/ 180805 w 252009"/>
                  <a:gd name="connsiteY11" fmla="*/ 157736 h 319799"/>
                  <a:gd name="connsiteX12" fmla="*/ 175717 w 252009"/>
                  <a:gd name="connsiteY12" fmla="*/ 84840 h 319799"/>
                  <a:gd name="connsiteX13" fmla="*/ 134326 w 252009"/>
                  <a:gd name="connsiteY13" fmla="*/ 28405 h 319799"/>
                  <a:gd name="connsiteX14" fmla="*/ 99709 w 252009"/>
                  <a:gd name="connsiteY14" fmla="*/ 21351 h 319799"/>
                  <a:gd name="connsiteX15" fmla="*/ 66036 w 252009"/>
                  <a:gd name="connsiteY15" fmla="*/ 21351 h 319799"/>
                  <a:gd name="connsiteX16" fmla="*/ 66036 w 252009"/>
                  <a:gd name="connsiteY16" fmla="*/ 298731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2009" h="319799">
                    <a:moveTo>
                      <a:pt x="0" y="319799"/>
                    </a:moveTo>
                    <a:lnTo>
                      <a:pt x="0" y="0"/>
                    </a:lnTo>
                    <a:lnTo>
                      <a:pt x="107233" y="0"/>
                    </a:lnTo>
                    <a:cubicBezTo>
                      <a:pt x="148999" y="0"/>
                      <a:pt x="182399" y="11287"/>
                      <a:pt x="207420" y="33955"/>
                    </a:cubicBezTo>
                    <a:cubicBezTo>
                      <a:pt x="237154" y="60856"/>
                      <a:pt x="252009" y="102524"/>
                      <a:pt x="252009" y="159053"/>
                    </a:cubicBezTo>
                    <a:cubicBezTo>
                      <a:pt x="252009" y="225741"/>
                      <a:pt x="232065" y="272018"/>
                      <a:pt x="192086" y="297978"/>
                    </a:cubicBezTo>
                    <a:cubicBezTo>
                      <a:pt x="169706" y="312557"/>
                      <a:pt x="140439" y="319799"/>
                      <a:pt x="104319" y="319799"/>
                    </a:cubicBezTo>
                    <a:lnTo>
                      <a:pt x="0" y="319799"/>
                    </a:lnTo>
                    <a:close/>
                    <a:moveTo>
                      <a:pt x="66036" y="298731"/>
                    </a:moveTo>
                    <a:lnTo>
                      <a:pt x="99709" y="298731"/>
                    </a:lnTo>
                    <a:cubicBezTo>
                      <a:pt x="127462" y="298731"/>
                      <a:pt x="148442" y="288384"/>
                      <a:pt x="162546" y="267598"/>
                    </a:cubicBezTo>
                    <a:cubicBezTo>
                      <a:pt x="174692" y="249820"/>
                      <a:pt x="180805" y="213138"/>
                      <a:pt x="180805" y="157736"/>
                    </a:cubicBezTo>
                    <a:cubicBezTo>
                      <a:pt x="180805" y="123687"/>
                      <a:pt x="179109" y="99421"/>
                      <a:pt x="175717" y="84840"/>
                    </a:cubicBezTo>
                    <a:cubicBezTo>
                      <a:pt x="169421" y="57375"/>
                      <a:pt x="155590" y="38564"/>
                      <a:pt x="134326" y="28405"/>
                    </a:cubicBezTo>
                    <a:cubicBezTo>
                      <a:pt x="124548" y="23703"/>
                      <a:pt x="113073" y="21351"/>
                      <a:pt x="99709" y="21351"/>
                    </a:cubicBezTo>
                    <a:lnTo>
                      <a:pt x="66036" y="21351"/>
                    </a:lnTo>
                    <a:lnTo>
                      <a:pt x="66036" y="298731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99E1D9C-24F9-70AD-6765-493C312803DF}"/>
                  </a:ext>
                </a:extLst>
              </p:cNvPr>
              <p:cNvSpPr/>
              <p:nvPr/>
            </p:nvSpPr>
            <p:spPr>
              <a:xfrm>
                <a:off x="6607667" y="3370711"/>
                <a:ext cx="223425" cy="330898"/>
              </a:xfrm>
              <a:custGeom>
                <a:avLst/>
                <a:gdLst>
                  <a:gd name="connsiteX0" fmla="*/ 209594 w 223425"/>
                  <a:gd name="connsiteY0" fmla="*/ 90767 h 330898"/>
                  <a:gd name="connsiteX1" fmla="*/ 176957 w 223425"/>
                  <a:gd name="connsiteY1" fmla="*/ 99138 h 330898"/>
                  <a:gd name="connsiteX2" fmla="*/ 179871 w 223425"/>
                  <a:gd name="connsiteY2" fmla="*/ 72708 h 330898"/>
                  <a:gd name="connsiteX3" fmla="*/ 165289 w 223425"/>
                  <a:gd name="connsiteY3" fmla="*/ 39693 h 330898"/>
                  <a:gd name="connsiteX4" fmla="*/ 109225 w 223425"/>
                  <a:gd name="connsiteY4" fmla="*/ 19564 h 330898"/>
                  <a:gd name="connsiteX5" fmla="*/ 55131 w 223425"/>
                  <a:gd name="connsiteY5" fmla="*/ 41574 h 330898"/>
                  <a:gd name="connsiteX6" fmla="*/ 46570 w 223425"/>
                  <a:gd name="connsiteY6" fmla="*/ 69416 h 330898"/>
                  <a:gd name="connsiteX7" fmla="*/ 54095 w 223425"/>
                  <a:gd name="connsiteY7" fmla="*/ 95469 h 330898"/>
                  <a:gd name="connsiteX8" fmla="*/ 106960 w 223425"/>
                  <a:gd name="connsiteY8" fmla="*/ 127073 h 330898"/>
                  <a:gd name="connsiteX9" fmla="*/ 212508 w 223425"/>
                  <a:gd name="connsiteY9" fmla="*/ 190563 h 330898"/>
                  <a:gd name="connsiteX10" fmla="*/ 223425 w 223425"/>
                  <a:gd name="connsiteY10" fmla="*/ 236746 h 330898"/>
                  <a:gd name="connsiteX11" fmla="*/ 176195 w 223425"/>
                  <a:gd name="connsiteY11" fmla="*/ 315944 h 330898"/>
                  <a:gd name="connsiteX12" fmla="*/ 110159 w 223425"/>
                  <a:gd name="connsiteY12" fmla="*/ 330898 h 330898"/>
                  <a:gd name="connsiteX13" fmla="*/ 9039 w 223425"/>
                  <a:gd name="connsiteY13" fmla="*/ 284245 h 330898"/>
                  <a:gd name="connsiteX14" fmla="*/ 0 w 223425"/>
                  <a:gd name="connsiteY14" fmla="*/ 248597 h 330898"/>
                  <a:gd name="connsiteX15" fmla="*/ 1229 w 223425"/>
                  <a:gd name="connsiteY15" fmla="*/ 225835 h 330898"/>
                  <a:gd name="connsiteX16" fmla="*/ 36314 w 223425"/>
                  <a:gd name="connsiteY16" fmla="*/ 216241 h 330898"/>
                  <a:gd name="connsiteX17" fmla="*/ 30952 w 223425"/>
                  <a:gd name="connsiteY17" fmla="*/ 251607 h 330898"/>
                  <a:gd name="connsiteX18" fmla="*/ 56064 w 223425"/>
                  <a:gd name="connsiteY18" fmla="*/ 298448 h 330898"/>
                  <a:gd name="connsiteX19" fmla="*/ 104330 w 223425"/>
                  <a:gd name="connsiteY19" fmla="*/ 312745 h 330898"/>
                  <a:gd name="connsiteX20" fmla="*/ 153997 w 223425"/>
                  <a:gd name="connsiteY20" fmla="*/ 294686 h 330898"/>
                  <a:gd name="connsiteX21" fmla="*/ 170082 w 223425"/>
                  <a:gd name="connsiteY21" fmla="*/ 258849 h 330898"/>
                  <a:gd name="connsiteX22" fmla="*/ 134531 w 223425"/>
                  <a:gd name="connsiteY22" fmla="*/ 209846 h 330898"/>
                  <a:gd name="connsiteX23" fmla="*/ 86549 w 223425"/>
                  <a:gd name="connsiteY23" fmla="*/ 190186 h 330898"/>
                  <a:gd name="connsiteX24" fmla="*/ 24930 w 223425"/>
                  <a:gd name="connsiteY24" fmla="*/ 153881 h 330898"/>
                  <a:gd name="connsiteX25" fmla="*/ 2072 w 223425"/>
                  <a:gd name="connsiteY25" fmla="*/ 89450 h 330898"/>
                  <a:gd name="connsiteX26" fmla="*/ 30110 w 223425"/>
                  <a:gd name="connsiteY26" fmla="*/ 26900 h 330898"/>
                  <a:gd name="connsiteX27" fmla="*/ 112231 w 223425"/>
                  <a:gd name="connsiteY27" fmla="*/ 0 h 330898"/>
                  <a:gd name="connsiteX28" fmla="*/ 193418 w 223425"/>
                  <a:gd name="connsiteY28" fmla="*/ 32074 h 330898"/>
                  <a:gd name="connsiteX29" fmla="*/ 208752 w 223425"/>
                  <a:gd name="connsiteY29" fmla="*/ 69604 h 330898"/>
                  <a:gd name="connsiteX30" fmla="*/ 209685 w 223425"/>
                  <a:gd name="connsiteY30" fmla="*/ 90672 h 33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3425" h="330898">
                    <a:moveTo>
                      <a:pt x="209594" y="90767"/>
                    </a:moveTo>
                    <a:lnTo>
                      <a:pt x="176957" y="99138"/>
                    </a:lnTo>
                    <a:cubicBezTo>
                      <a:pt x="178927" y="88509"/>
                      <a:pt x="179871" y="79668"/>
                      <a:pt x="179871" y="72708"/>
                    </a:cubicBezTo>
                    <a:cubicBezTo>
                      <a:pt x="179871" y="60667"/>
                      <a:pt x="174977" y="49663"/>
                      <a:pt x="165289" y="39693"/>
                    </a:cubicBezTo>
                    <a:cubicBezTo>
                      <a:pt x="152301" y="26242"/>
                      <a:pt x="133586" y="19564"/>
                      <a:pt x="109225" y="19564"/>
                    </a:cubicBezTo>
                    <a:cubicBezTo>
                      <a:pt x="82690" y="19564"/>
                      <a:pt x="64727" y="26900"/>
                      <a:pt x="55131" y="41574"/>
                    </a:cubicBezTo>
                    <a:cubicBezTo>
                      <a:pt x="49484" y="50321"/>
                      <a:pt x="46570" y="59633"/>
                      <a:pt x="46570" y="69416"/>
                    </a:cubicBezTo>
                    <a:cubicBezTo>
                      <a:pt x="46570" y="78633"/>
                      <a:pt x="49109" y="87287"/>
                      <a:pt x="54095" y="95469"/>
                    </a:cubicBezTo>
                    <a:cubicBezTo>
                      <a:pt x="60583" y="106098"/>
                      <a:pt x="78171" y="116632"/>
                      <a:pt x="106960" y="127073"/>
                    </a:cubicBezTo>
                    <a:cubicBezTo>
                      <a:pt x="164436" y="148049"/>
                      <a:pt x="199622" y="169212"/>
                      <a:pt x="212508" y="190563"/>
                    </a:cubicBezTo>
                    <a:cubicBezTo>
                      <a:pt x="219851" y="203072"/>
                      <a:pt x="223425" y="218405"/>
                      <a:pt x="223425" y="236746"/>
                    </a:cubicBezTo>
                    <a:cubicBezTo>
                      <a:pt x="223425" y="271736"/>
                      <a:pt x="207625" y="298073"/>
                      <a:pt x="176195" y="315944"/>
                    </a:cubicBezTo>
                    <a:cubicBezTo>
                      <a:pt x="158698" y="325913"/>
                      <a:pt x="136591" y="330898"/>
                      <a:pt x="110159" y="330898"/>
                    </a:cubicBezTo>
                    <a:cubicBezTo>
                      <a:pt x="59172" y="330898"/>
                      <a:pt x="25397" y="315379"/>
                      <a:pt x="9039" y="284245"/>
                    </a:cubicBezTo>
                    <a:cubicBezTo>
                      <a:pt x="3017" y="272865"/>
                      <a:pt x="0" y="261013"/>
                      <a:pt x="0" y="248597"/>
                    </a:cubicBezTo>
                    <a:cubicBezTo>
                      <a:pt x="0" y="242953"/>
                      <a:pt x="376" y="235429"/>
                      <a:pt x="1229" y="225835"/>
                    </a:cubicBezTo>
                    <a:lnTo>
                      <a:pt x="36314" y="216241"/>
                    </a:lnTo>
                    <a:cubicBezTo>
                      <a:pt x="32739" y="229974"/>
                      <a:pt x="30952" y="241731"/>
                      <a:pt x="30952" y="251607"/>
                    </a:cubicBezTo>
                    <a:cubicBezTo>
                      <a:pt x="30952" y="271171"/>
                      <a:pt x="39330" y="286785"/>
                      <a:pt x="56064" y="298448"/>
                    </a:cubicBezTo>
                    <a:cubicBezTo>
                      <a:pt x="69519" y="307948"/>
                      <a:pt x="85604" y="312745"/>
                      <a:pt x="104330" y="312745"/>
                    </a:cubicBezTo>
                    <a:cubicBezTo>
                      <a:pt x="124935" y="312745"/>
                      <a:pt x="141486" y="306725"/>
                      <a:pt x="153997" y="294686"/>
                    </a:cubicBezTo>
                    <a:cubicBezTo>
                      <a:pt x="164720" y="284339"/>
                      <a:pt x="170082" y="272394"/>
                      <a:pt x="170082" y="258849"/>
                    </a:cubicBezTo>
                    <a:cubicBezTo>
                      <a:pt x="170082" y="239003"/>
                      <a:pt x="158232" y="222731"/>
                      <a:pt x="134531" y="209846"/>
                    </a:cubicBezTo>
                    <a:cubicBezTo>
                      <a:pt x="129818" y="207306"/>
                      <a:pt x="113824" y="200815"/>
                      <a:pt x="86549" y="190186"/>
                    </a:cubicBezTo>
                    <a:cubicBezTo>
                      <a:pt x="57760" y="178899"/>
                      <a:pt x="37258" y="166860"/>
                      <a:pt x="24930" y="153881"/>
                    </a:cubicBezTo>
                    <a:cubicBezTo>
                      <a:pt x="9687" y="137985"/>
                      <a:pt x="2072" y="116445"/>
                      <a:pt x="2072" y="89450"/>
                    </a:cubicBezTo>
                    <a:cubicBezTo>
                      <a:pt x="2072" y="64149"/>
                      <a:pt x="11384" y="43267"/>
                      <a:pt x="30110" y="26900"/>
                    </a:cubicBezTo>
                    <a:cubicBezTo>
                      <a:pt x="50611" y="8936"/>
                      <a:pt x="77989" y="0"/>
                      <a:pt x="112231" y="0"/>
                    </a:cubicBezTo>
                    <a:cubicBezTo>
                      <a:pt x="147975" y="0"/>
                      <a:pt x="174977" y="10722"/>
                      <a:pt x="193418" y="32074"/>
                    </a:cubicBezTo>
                    <a:cubicBezTo>
                      <a:pt x="202161" y="42421"/>
                      <a:pt x="207340" y="54930"/>
                      <a:pt x="208752" y="69604"/>
                    </a:cubicBezTo>
                    <a:cubicBezTo>
                      <a:pt x="209412" y="76376"/>
                      <a:pt x="209685" y="83336"/>
                      <a:pt x="209685" y="90672"/>
                    </a:cubicBezTo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B491891-DF79-D4A1-3E66-5ACCBC603776}"/>
                  </a:ext>
                </a:extLst>
              </p:cNvPr>
              <p:cNvSpPr/>
              <p:nvPr/>
            </p:nvSpPr>
            <p:spPr>
              <a:xfrm>
                <a:off x="6870411" y="3376164"/>
                <a:ext cx="238564" cy="319799"/>
              </a:xfrm>
              <a:custGeom>
                <a:avLst/>
                <a:gdLst>
                  <a:gd name="connsiteX0" fmla="*/ 0 w 238564"/>
                  <a:gd name="connsiteY0" fmla="*/ 319799 h 319799"/>
                  <a:gd name="connsiteX1" fmla="*/ 0 w 238564"/>
                  <a:gd name="connsiteY1" fmla="*/ 0 h 319799"/>
                  <a:gd name="connsiteX2" fmla="*/ 110159 w 238564"/>
                  <a:gd name="connsiteY2" fmla="*/ 0 h 319799"/>
                  <a:gd name="connsiteX3" fmla="*/ 198119 w 238564"/>
                  <a:gd name="connsiteY3" fmla="*/ 19000 h 319799"/>
                  <a:gd name="connsiteX4" fmla="*/ 238565 w 238564"/>
                  <a:gd name="connsiteY4" fmla="*/ 91801 h 319799"/>
                  <a:gd name="connsiteX5" fmla="*/ 103761 w 238564"/>
                  <a:gd name="connsiteY5" fmla="*/ 186895 h 319799"/>
                  <a:gd name="connsiteX6" fmla="*/ 67732 w 238564"/>
                  <a:gd name="connsiteY6" fmla="*/ 186895 h 319799"/>
                  <a:gd name="connsiteX7" fmla="*/ 67732 w 238564"/>
                  <a:gd name="connsiteY7" fmla="*/ 319706 h 319799"/>
                  <a:gd name="connsiteX8" fmla="*/ 0 w 238564"/>
                  <a:gd name="connsiteY8" fmla="*/ 319706 h 319799"/>
                  <a:gd name="connsiteX9" fmla="*/ 0 w 238564"/>
                  <a:gd name="connsiteY9" fmla="*/ 319799 h 319799"/>
                  <a:gd name="connsiteX10" fmla="*/ 67732 w 238564"/>
                  <a:gd name="connsiteY10" fmla="*/ 164697 h 319799"/>
                  <a:gd name="connsiteX11" fmla="*/ 98217 w 238564"/>
                  <a:gd name="connsiteY11" fmla="*/ 164697 h 319799"/>
                  <a:gd name="connsiteX12" fmla="*/ 153530 w 238564"/>
                  <a:gd name="connsiteY12" fmla="*/ 147579 h 319799"/>
                  <a:gd name="connsiteX13" fmla="*/ 170833 w 238564"/>
                  <a:gd name="connsiteY13" fmla="*/ 93494 h 319799"/>
                  <a:gd name="connsiteX14" fmla="*/ 144776 w 238564"/>
                  <a:gd name="connsiteY14" fmla="*/ 32827 h 319799"/>
                  <a:gd name="connsiteX15" fmla="*/ 98217 w 238564"/>
                  <a:gd name="connsiteY15" fmla="*/ 22480 h 319799"/>
                  <a:gd name="connsiteX16" fmla="*/ 67732 w 238564"/>
                  <a:gd name="connsiteY16" fmla="*/ 22480 h 319799"/>
                  <a:gd name="connsiteX17" fmla="*/ 67732 w 238564"/>
                  <a:gd name="connsiteY17" fmla="*/ 164697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8564" h="319799">
                    <a:moveTo>
                      <a:pt x="0" y="319799"/>
                    </a:moveTo>
                    <a:lnTo>
                      <a:pt x="0" y="0"/>
                    </a:lnTo>
                    <a:lnTo>
                      <a:pt x="110159" y="0"/>
                    </a:lnTo>
                    <a:cubicBezTo>
                      <a:pt x="146848" y="0"/>
                      <a:pt x="176194" y="6302"/>
                      <a:pt x="198119" y="19000"/>
                    </a:cubicBezTo>
                    <a:cubicBezTo>
                      <a:pt x="225121" y="34614"/>
                      <a:pt x="238565" y="58880"/>
                      <a:pt x="238565" y="91801"/>
                    </a:cubicBezTo>
                    <a:cubicBezTo>
                      <a:pt x="238565" y="155196"/>
                      <a:pt x="193600" y="186895"/>
                      <a:pt x="103761" y="186895"/>
                    </a:cubicBezTo>
                    <a:lnTo>
                      <a:pt x="67732" y="186895"/>
                    </a:lnTo>
                    <a:lnTo>
                      <a:pt x="67732" y="319706"/>
                    </a:lnTo>
                    <a:lnTo>
                      <a:pt x="0" y="319706"/>
                    </a:lnTo>
                    <a:lnTo>
                      <a:pt x="0" y="319799"/>
                    </a:lnTo>
                    <a:close/>
                    <a:moveTo>
                      <a:pt x="67732" y="164697"/>
                    </a:moveTo>
                    <a:lnTo>
                      <a:pt x="98217" y="164697"/>
                    </a:lnTo>
                    <a:cubicBezTo>
                      <a:pt x="123705" y="164697"/>
                      <a:pt x="142146" y="158959"/>
                      <a:pt x="153530" y="147579"/>
                    </a:cubicBezTo>
                    <a:cubicBezTo>
                      <a:pt x="165096" y="136197"/>
                      <a:pt x="170833" y="118137"/>
                      <a:pt x="170833" y="93494"/>
                    </a:cubicBezTo>
                    <a:cubicBezTo>
                      <a:pt x="170833" y="63207"/>
                      <a:pt x="162181" y="42984"/>
                      <a:pt x="144776" y="32827"/>
                    </a:cubicBezTo>
                    <a:cubicBezTo>
                      <a:pt x="132926" y="25960"/>
                      <a:pt x="117410" y="22480"/>
                      <a:pt x="98217" y="22480"/>
                    </a:cubicBezTo>
                    <a:lnTo>
                      <a:pt x="67732" y="22480"/>
                    </a:lnTo>
                    <a:lnTo>
                      <a:pt x="67732" y="164697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074885E-23A3-E205-0FF6-7DDEF3BD01D2}"/>
                  </a:ext>
                </a:extLst>
              </p:cNvPr>
              <p:cNvSpPr/>
              <p:nvPr/>
            </p:nvSpPr>
            <p:spPr>
              <a:xfrm>
                <a:off x="7140019" y="3289914"/>
                <a:ext cx="102076" cy="406052"/>
              </a:xfrm>
              <a:custGeom>
                <a:avLst/>
                <a:gdLst>
                  <a:gd name="connsiteX0" fmla="*/ 17599 w 102076"/>
                  <a:gd name="connsiteY0" fmla="*/ 86252 h 406052"/>
                  <a:gd name="connsiteX1" fmla="*/ 84580 w 102076"/>
                  <a:gd name="connsiteY1" fmla="*/ 86252 h 406052"/>
                  <a:gd name="connsiteX2" fmla="*/ 84580 w 102076"/>
                  <a:gd name="connsiteY2" fmla="*/ 406052 h 406052"/>
                  <a:gd name="connsiteX3" fmla="*/ 17599 w 102076"/>
                  <a:gd name="connsiteY3" fmla="*/ 406052 h 406052"/>
                  <a:gd name="connsiteX4" fmla="*/ 17599 w 102076"/>
                  <a:gd name="connsiteY4" fmla="*/ 86252 h 406052"/>
                  <a:gd name="connsiteX5" fmla="*/ 18065 w 102076"/>
                  <a:gd name="connsiteY5" fmla="*/ 60481 h 406052"/>
                  <a:gd name="connsiteX6" fmla="*/ 0 w 102076"/>
                  <a:gd name="connsiteY6" fmla="*/ 60481 h 406052"/>
                  <a:gd name="connsiteX7" fmla="*/ 41208 w 102076"/>
                  <a:gd name="connsiteY7" fmla="*/ 0 h 406052"/>
                  <a:gd name="connsiteX8" fmla="*/ 102076 w 102076"/>
                  <a:gd name="connsiteY8" fmla="*/ 0 h 406052"/>
                  <a:gd name="connsiteX9" fmla="*/ 17974 w 102076"/>
                  <a:gd name="connsiteY9" fmla="*/ 60481 h 40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076" h="406052">
                    <a:moveTo>
                      <a:pt x="17599" y="86252"/>
                    </a:moveTo>
                    <a:lnTo>
                      <a:pt x="84580" y="86252"/>
                    </a:lnTo>
                    <a:lnTo>
                      <a:pt x="84580" y="406052"/>
                    </a:lnTo>
                    <a:lnTo>
                      <a:pt x="17599" y="406052"/>
                    </a:lnTo>
                    <a:lnTo>
                      <a:pt x="17599" y="86252"/>
                    </a:lnTo>
                    <a:close/>
                    <a:moveTo>
                      <a:pt x="18065" y="60481"/>
                    </a:moveTo>
                    <a:lnTo>
                      <a:pt x="0" y="60481"/>
                    </a:lnTo>
                    <a:lnTo>
                      <a:pt x="41208" y="0"/>
                    </a:lnTo>
                    <a:lnTo>
                      <a:pt x="102076" y="0"/>
                    </a:lnTo>
                    <a:lnTo>
                      <a:pt x="17974" y="60481"/>
                    </a:lnTo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DE3F364-837D-22C1-0E1E-41F79A04C8CA}"/>
                  </a:ext>
                </a:extLst>
              </p:cNvPr>
              <p:cNvSpPr/>
              <p:nvPr/>
            </p:nvSpPr>
            <p:spPr>
              <a:xfrm>
                <a:off x="7264953" y="3376164"/>
                <a:ext cx="230756" cy="319799"/>
              </a:xfrm>
              <a:custGeom>
                <a:avLst/>
                <a:gdLst>
                  <a:gd name="connsiteX0" fmla="*/ 230756 w 230756"/>
                  <a:gd name="connsiteY0" fmla="*/ 0 h 319799"/>
                  <a:gd name="connsiteX1" fmla="*/ 230756 w 230756"/>
                  <a:gd name="connsiteY1" fmla="*/ 23891 h 319799"/>
                  <a:gd name="connsiteX2" fmla="*/ 150787 w 230756"/>
                  <a:gd name="connsiteY2" fmla="*/ 23891 h 319799"/>
                  <a:gd name="connsiteX3" fmla="*/ 150787 w 230756"/>
                  <a:gd name="connsiteY3" fmla="*/ 319799 h 319799"/>
                  <a:gd name="connsiteX4" fmla="*/ 80425 w 230756"/>
                  <a:gd name="connsiteY4" fmla="*/ 319799 h 319799"/>
                  <a:gd name="connsiteX5" fmla="*/ 80425 w 230756"/>
                  <a:gd name="connsiteY5" fmla="*/ 23891 h 319799"/>
                  <a:gd name="connsiteX6" fmla="*/ 0 w 230756"/>
                  <a:gd name="connsiteY6" fmla="*/ 23891 h 319799"/>
                  <a:gd name="connsiteX7" fmla="*/ 0 w 230756"/>
                  <a:gd name="connsiteY7" fmla="*/ 0 h 319799"/>
                  <a:gd name="connsiteX8" fmla="*/ 230756 w 230756"/>
                  <a:gd name="connsiteY8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56" h="319799">
                    <a:moveTo>
                      <a:pt x="230756" y="0"/>
                    </a:moveTo>
                    <a:lnTo>
                      <a:pt x="230756" y="23891"/>
                    </a:lnTo>
                    <a:lnTo>
                      <a:pt x="150787" y="23891"/>
                    </a:lnTo>
                    <a:lnTo>
                      <a:pt x="150787" y="319799"/>
                    </a:lnTo>
                    <a:lnTo>
                      <a:pt x="80425" y="319799"/>
                    </a:lnTo>
                    <a:lnTo>
                      <a:pt x="80425" y="23891"/>
                    </a:lnTo>
                    <a:lnTo>
                      <a:pt x="0" y="23891"/>
                    </a:lnTo>
                    <a:lnTo>
                      <a:pt x="0" y="0"/>
                    </a:lnTo>
                    <a:lnTo>
                      <a:pt x="230756" y="0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743D744-1661-BE81-621E-37CA5F95342D}"/>
                  </a:ext>
                </a:extLst>
              </p:cNvPr>
              <p:cNvSpPr/>
              <p:nvPr/>
            </p:nvSpPr>
            <p:spPr>
              <a:xfrm>
                <a:off x="7484041" y="3376164"/>
                <a:ext cx="249482" cy="319799"/>
              </a:xfrm>
              <a:custGeom>
                <a:avLst/>
                <a:gdLst>
                  <a:gd name="connsiteX0" fmla="*/ 155408 w 249482"/>
                  <a:gd name="connsiteY0" fmla="*/ 0 h 319799"/>
                  <a:gd name="connsiteX1" fmla="*/ 249482 w 249482"/>
                  <a:gd name="connsiteY1" fmla="*/ 319799 h 319799"/>
                  <a:gd name="connsiteX2" fmla="*/ 181750 w 249482"/>
                  <a:gd name="connsiteY2" fmla="*/ 319799 h 319799"/>
                  <a:gd name="connsiteX3" fmla="*/ 159825 w 249482"/>
                  <a:gd name="connsiteY3" fmla="*/ 243612 h 319799"/>
                  <a:gd name="connsiteX4" fmla="*/ 49951 w 249482"/>
                  <a:gd name="connsiteY4" fmla="*/ 243612 h 319799"/>
                  <a:gd name="connsiteX5" fmla="*/ 26808 w 249482"/>
                  <a:gd name="connsiteY5" fmla="*/ 319799 h 319799"/>
                  <a:gd name="connsiteX6" fmla="*/ 0 w 249482"/>
                  <a:gd name="connsiteY6" fmla="*/ 319799 h 319799"/>
                  <a:gd name="connsiteX7" fmla="*/ 98400 w 249482"/>
                  <a:gd name="connsiteY7" fmla="*/ 0 h 319799"/>
                  <a:gd name="connsiteX8" fmla="*/ 155408 w 249482"/>
                  <a:gd name="connsiteY8" fmla="*/ 0 h 319799"/>
                  <a:gd name="connsiteX9" fmla="*/ 57009 w 249482"/>
                  <a:gd name="connsiteY9" fmla="*/ 220003 h 319799"/>
                  <a:gd name="connsiteX10" fmla="*/ 153245 w 249482"/>
                  <a:gd name="connsiteY10" fmla="*/ 220003 h 319799"/>
                  <a:gd name="connsiteX11" fmla="*/ 106391 w 249482"/>
                  <a:gd name="connsiteY11" fmla="*/ 57847 h 319799"/>
                  <a:gd name="connsiteX12" fmla="*/ 56918 w 249482"/>
                  <a:gd name="connsiteY12" fmla="*/ 220003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82" h="319799">
                    <a:moveTo>
                      <a:pt x="155408" y="0"/>
                    </a:moveTo>
                    <a:lnTo>
                      <a:pt x="249482" y="319799"/>
                    </a:lnTo>
                    <a:lnTo>
                      <a:pt x="181750" y="319799"/>
                    </a:lnTo>
                    <a:lnTo>
                      <a:pt x="159825" y="243612"/>
                    </a:lnTo>
                    <a:lnTo>
                      <a:pt x="49951" y="243612"/>
                    </a:lnTo>
                    <a:lnTo>
                      <a:pt x="26808" y="319799"/>
                    </a:lnTo>
                    <a:lnTo>
                      <a:pt x="0" y="319799"/>
                    </a:lnTo>
                    <a:lnTo>
                      <a:pt x="98400" y="0"/>
                    </a:lnTo>
                    <a:lnTo>
                      <a:pt x="155408" y="0"/>
                    </a:lnTo>
                    <a:close/>
                    <a:moveTo>
                      <a:pt x="57009" y="220003"/>
                    </a:moveTo>
                    <a:lnTo>
                      <a:pt x="153245" y="220003"/>
                    </a:lnTo>
                    <a:lnTo>
                      <a:pt x="106391" y="57847"/>
                    </a:lnTo>
                    <a:lnTo>
                      <a:pt x="56918" y="220003"/>
                    </a:lnTo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1423E2-303B-EBAF-E7F3-5D197B3F3A9F}"/>
                  </a:ext>
                </a:extLst>
              </p:cNvPr>
              <p:cNvSpPr/>
              <p:nvPr/>
            </p:nvSpPr>
            <p:spPr>
              <a:xfrm>
                <a:off x="7784226" y="3376164"/>
                <a:ext cx="169706" cy="319799"/>
              </a:xfrm>
              <a:custGeom>
                <a:avLst/>
                <a:gdLst>
                  <a:gd name="connsiteX0" fmla="*/ 66036 w 169706"/>
                  <a:gd name="connsiteY0" fmla="*/ 0 h 319799"/>
                  <a:gd name="connsiteX1" fmla="*/ 66036 w 169706"/>
                  <a:gd name="connsiteY1" fmla="*/ 295909 h 319799"/>
                  <a:gd name="connsiteX2" fmla="*/ 169706 w 169706"/>
                  <a:gd name="connsiteY2" fmla="*/ 295909 h 319799"/>
                  <a:gd name="connsiteX3" fmla="*/ 169706 w 169706"/>
                  <a:gd name="connsiteY3" fmla="*/ 319799 h 319799"/>
                  <a:gd name="connsiteX4" fmla="*/ 0 w 169706"/>
                  <a:gd name="connsiteY4" fmla="*/ 319799 h 319799"/>
                  <a:gd name="connsiteX5" fmla="*/ 0 w 169706"/>
                  <a:gd name="connsiteY5" fmla="*/ 0 h 319799"/>
                  <a:gd name="connsiteX6" fmla="*/ 66036 w 169706"/>
                  <a:gd name="connsiteY6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706" h="319799">
                    <a:moveTo>
                      <a:pt x="66036" y="0"/>
                    </a:moveTo>
                    <a:lnTo>
                      <a:pt x="66036" y="295909"/>
                    </a:lnTo>
                    <a:lnTo>
                      <a:pt x="169706" y="295909"/>
                    </a:lnTo>
                    <a:lnTo>
                      <a:pt x="169706" y="319799"/>
                    </a:lnTo>
                    <a:lnTo>
                      <a:pt x="0" y="319799"/>
                    </a:lnTo>
                    <a:lnTo>
                      <a:pt x="0" y="0"/>
                    </a:lnTo>
                    <a:lnTo>
                      <a:pt x="66036" y="0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422342E-6748-37F7-9EF1-4D9D8D0472D1}"/>
                  </a:ext>
                </a:extLst>
              </p:cNvPr>
              <p:cNvSpPr/>
              <p:nvPr/>
            </p:nvSpPr>
            <p:spPr>
              <a:xfrm>
                <a:off x="7999466" y="3376164"/>
                <a:ext cx="66980" cy="319799"/>
              </a:xfrm>
              <a:custGeom>
                <a:avLst/>
                <a:gdLst>
                  <a:gd name="connsiteX0" fmla="*/ 66981 w 66980"/>
                  <a:gd name="connsiteY0" fmla="*/ 0 h 319799"/>
                  <a:gd name="connsiteX1" fmla="*/ 0 w 66980"/>
                  <a:gd name="connsiteY1" fmla="*/ 0 h 319799"/>
                  <a:gd name="connsiteX2" fmla="*/ 0 w 66980"/>
                  <a:gd name="connsiteY2" fmla="*/ 319799 h 319799"/>
                  <a:gd name="connsiteX3" fmla="*/ 66981 w 66980"/>
                  <a:gd name="connsiteY3" fmla="*/ 319799 h 319799"/>
                  <a:gd name="connsiteX4" fmla="*/ 66981 w 66980"/>
                  <a:gd name="connsiteY4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80" h="319799">
                    <a:moveTo>
                      <a:pt x="66981" y="0"/>
                    </a:moveTo>
                    <a:lnTo>
                      <a:pt x="0" y="0"/>
                    </a:lnTo>
                    <a:lnTo>
                      <a:pt x="0" y="319799"/>
                    </a:lnTo>
                    <a:lnTo>
                      <a:pt x="66981" y="319799"/>
                    </a:lnTo>
                    <a:lnTo>
                      <a:pt x="66981" y="0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5B89C3-8667-2319-6A4E-246E8D5A677B}"/>
                </a:ext>
              </a:extLst>
            </p:cNvPr>
            <p:cNvGrpSpPr/>
            <p:nvPr userDrawn="1"/>
          </p:nvGrpSpPr>
          <p:grpSpPr>
            <a:xfrm>
              <a:off x="4120408" y="2911049"/>
              <a:ext cx="1239407" cy="1035903"/>
              <a:chOff x="4115261" y="2981203"/>
              <a:chExt cx="1239407" cy="103590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5C0B893-71C4-BBB4-5BA5-4697C4136974}"/>
                  </a:ext>
                </a:extLst>
              </p:cNvPr>
              <p:cNvSpPr/>
              <p:nvPr/>
            </p:nvSpPr>
            <p:spPr>
              <a:xfrm>
                <a:off x="4115261" y="2981203"/>
                <a:ext cx="577878" cy="476081"/>
              </a:xfrm>
              <a:custGeom>
                <a:avLst/>
                <a:gdLst>
                  <a:gd name="connsiteX0" fmla="*/ 0 w 577878"/>
                  <a:gd name="connsiteY0" fmla="*/ 476082 h 476081"/>
                  <a:gd name="connsiteX1" fmla="*/ 577878 w 577878"/>
                  <a:gd name="connsiteY1" fmla="*/ 0 h 476081"/>
                  <a:gd name="connsiteX2" fmla="*/ 577878 w 577878"/>
                  <a:gd name="connsiteY2" fmla="*/ 118348 h 476081"/>
                  <a:gd name="connsiteX3" fmla="*/ 486148 w 577878"/>
                  <a:gd name="connsiteY3" fmla="*/ 118348 h 476081"/>
                  <a:gd name="connsiteX4" fmla="*/ 486148 w 577878"/>
                  <a:gd name="connsiteY4" fmla="*/ 385711 h 476081"/>
                  <a:gd name="connsiteX5" fmla="*/ 221536 w 577878"/>
                  <a:gd name="connsiteY5" fmla="*/ 385711 h 476081"/>
                  <a:gd name="connsiteX6" fmla="*/ 221536 w 577878"/>
                  <a:gd name="connsiteY6" fmla="*/ 476082 h 476081"/>
                  <a:gd name="connsiteX7" fmla="*/ 0 w 577878"/>
                  <a:gd name="connsiteY7" fmla="*/ 476082 h 47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8" h="476081">
                    <a:moveTo>
                      <a:pt x="0" y="476082"/>
                    </a:moveTo>
                    <a:cubicBezTo>
                      <a:pt x="24423" y="220447"/>
                      <a:pt x="270575" y="17017"/>
                      <a:pt x="577878" y="0"/>
                    </a:cubicBezTo>
                    <a:lnTo>
                      <a:pt x="577878" y="118348"/>
                    </a:lnTo>
                    <a:lnTo>
                      <a:pt x="486148" y="118348"/>
                    </a:lnTo>
                    <a:lnTo>
                      <a:pt x="486148" y="385711"/>
                    </a:lnTo>
                    <a:lnTo>
                      <a:pt x="221536" y="385711"/>
                    </a:lnTo>
                    <a:lnTo>
                      <a:pt x="221536" y="476082"/>
                    </a:lnTo>
                    <a:lnTo>
                      <a:pt x="0" y="476082"/>
                    </a:lnTo>
                    <a:close/>
                  </a:path>
                </a:pathLst>
              </a:custGeom>
              <a:solidFill>
                <a:srgbClr val="D6004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4F120CB-02AD-82F8-21B0-B964EC0BA615}"/>
                  </a:ext>
                </a:extLst>
              </p:cNvPr>
              <p:cNvSpPr/>
              <p:nvPr/>
            </p:nvSpPr>
            <p:spPr>
              <a:xfrm>
                <a:off x="4115261" y="3541025"/>
                <a:ext cx="577878" cy="476081"/>
              </a:xfrm>
              <a:custGeom>
                <a:avLst/>
                <a:gdLst>
                  <a:gd name="connsiteX0" fmla="*/ 577878 w 577878"/>
                  <a:gd name="connsiteY0" fmla="*/ 476082 h 476081"/>
                  <a:gd name="connsiteX1" fmla="*/ 0 w 577878"/>
                  <a:gd name="connsiteY1" fmla="*/ 0 h 476081"/>
                  <a:gd name="connsiteX2" fmla="*/ 221536 w 577878"/>
                  <a:gd name="connsiteY2" fmla="*/ 0 h 476081"/>
                  <a:gd name="connsiteX3" fmla="*/ 221536 w 577878"/>
                  <a:gd name="connsiteY3" fmla="*/ 93352 h 476081"/>
                  <a:gd name="connsiteX4" fmla="*/ 486726 w 577878"/>
                  <a:gd name="connsiteY4" fmla="*/ 93352 h 476081"/>
                  <a:gd name="connsiteX5" fmla="*/ 486726 w 577878"/>
                  <a:gd name="connsiteY5" fmla="*/ 357735 h 476081"/>
                  <a:gd name="connsiteX6" fmla="*/ 577878 w 577878"/>
                  <a:gd name="connsiteY6" fmla="*/ 357735 h 476081"/>
                  <a:gd name="connsiteX7" fmla="*/ 577878 w 577878"/>
                  <a:gd name="connsiteY7" fmla="*/ 476082 h 47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8" h="476081">
                    <a:moveTo>
                      <a:pt x="577878" y="476082"/>
                    </a:moveTo>
                    <a:cubicBezTo>
                      <a:pt x="270575" y="459066"/>
                      <a:pt x="24423" y="255635"/>
                      <a:pt x="0" y="0"/>
                    </a:cubicBezTo>
                    <a:lnTo>
                      <a:pt x="221536" y="0"/>
                    </a:lnTo>
                    <a:lnTo>
                      <a:pt x="221536" y="93352"/>
                    </a:lnTo>
                    <a:lnTo>
                      <a:pt x="486726" y="93352"/>
                    </a:lnTo>
                    <a:lnTo>
                      <a:pt x="486726" y="357735"/>
                    </a:lnTo>
                    <a:lnTo>
                      <a:pt x="577878" y="357735"/>
                    </a:lnTo>
                    <a:lnTo>
                      <a:pt x="577878" y="476082"/>
                    </a:lnTo>
                    <a:close/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966F3E-8213-81DA-B6D4-67E298162425}"/>
                  </a:ext>
                </a:extLst>
              </p:cNvPr>
              <p:cNvSpPr/>
              <p:nvPr/>
            </p:nvSpPr>
            <p:spPr>
              <a:xfrm>
                <a:off x="4776791" y="3540830"/>
                <a:ext cx="577877" cy="476178"/>
              </a:xfrm>
              <a:custGeom>
                <a:avLst/>
                <a:gdLst>
                  <a:gd name="connsiteX0" fmla="*/ 577877 w 577877"/>
                  <a:gd name="connsiteY0" fmla="*/ 97 h 476178"/>
                  <a:gd name="connsiteX1" fmla="*/ 0 w 577877"/>
                  <a:gd name="connsiteY1" fmla="*/ 476178 h 476178"/>
                  <a:gd name="connsiteX2" fmla="*/ 0 w 577877"/>
                  <a:gd name="connsiteY2" fmla="*/ 357831 h 476178"/>
                  <a:gd name="connsiteX3" fmla="*/ 92692 w 577877"/>
                  <a:gd name="connsiteY3" fmla="*/ 357831 h 476178"/>
                  <a:gd name="connsiteX4" fmla="*/ 92692 w 577877"/>
                  <a:gd name="connsiteY4" fmla="*/ 93352 h 476178"/>
                  <a:gd name="connsiteX5" fmla="*/ 356343 w 577877"/>
                  <a:gd name="connsiteY5" fmla="*/ 93352 h 476178"/>
                  <a:gd name="connsiteX6" fmla="*/ 356343 w 577877"/>
                  <a:gd name="connsiteY6" fmla="*/ 0 h 476178"/>
                  <a:gd name="connsiteX7" fmla="*/ 577877 w 577877"/>
                  <a:gd name="connsiteY7" fmla="*/ 0 h 47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7" h="476178">
                    <a:moveTo>
                      <a:pt x="577877" y="97"/>
                    </a:moveTo>
                    <a:cubicBezTo>
                      <a:pt x="553459" y="255731"/>
                      <a:pt x="307305" y="459162"/>
                      <a:pt x="0" y="476178"/>
                    </a:cubicBezTo>
                    <a:lnTo>
                      <a:pt x="0" y="357831"/>
                    </a:lnTo>
                    <a:lnTo>
                      <a:pt x="92692" y="357831"/>
                    </a:lnTo>
                    <a:lnTo>
                      <a:pt x="92692" y="93352"/>
                    </a:lnTo>
                    <a:lnTo>
                      <a:pt x="356343" y="93352"/>
                    </a:lnTo>
                    <a:lnTo>
                      <a:pt x="356343" y="0"/>
                    </a:lnTo>
                    <a:lnTo>
                      <a:pt x="577877" y="0"/>
                    </a:lnTo>
                  </a:path>
                </a:pathLst>
              </a:custGeom>
              <a:solidFill>
                <a:srgbClr val="2B4995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C71C805-7AEC-3693-4D0D-0F0F9EB277B1}"/>
                  </a:ext>
                </a:extLst>
              </p:cNvPr>
              <p:cNvSpPr/>
              <p:nvPr/>
            </p:nvSpPr>
            <p:spPr>
              <a:xfrm>
                <a:off x="4776791" y="2981203"/>
                <a:ext cx="577877" cy="476081"/>
              </a:xfrm>
              <a:custGeom>
                <a:avLst/>
                <a:gdLst>
                  <a:gd name="connsiteX0" fmla="*/ 0 w 577877"/>
                  <a:gd name="connsiteY0" fmla="*/ 0 h 476081"/>
                  <a:gd name="connsiteX1" fmla="*/ 577877 w 577877"/>
                  <a:gd name="connsiteY1" fmla="*/ 476082 h 476081"/>
                  <a:gd name="connsiteX2" fmla="*/ 356343 w 577877"/>
                  <a:gd name="connsiteY2" fmla="*/ 476082 h 476081"/>
                  <a:gd name="connsiteX3" fmla="*/ 356343 w 577877"/>
                  <a:gd name="connsiteY3" fmla="*/ 385711 h 476081"/>
                  <a:gd name="connsiteX4" fmla="*/ 93076 w 577877"/>
                  <a:gd name="connsiteY4" fmla="*/ 385711 h 476081"/>
                  <a:gd name="connsiteX5" fmla="*/ 93268 w 577877"/>
                  <a:gd name="connsiteY5" fmla="*/ 118348 h 476081"/>
                  <a:gd name="connsiteX6" fmla="*/ 0 w 577877"/>
                  <a:gd name="connsiteY6" fmla="*/ 118348 h 476081"/>
                  <a:gd name="connsiteX7" fmla="*/ 0 w 577877"/>
                  <a:gd name="connsiteY7" fmla="*/ 0 h 47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7" h="476081">
                    <a:moveTo>
                      <a:pt x="0" y="0"/>
                    </a:moveTo>
                    <a:cubicBezTo>
                      <a:pt x="307305" y="17017"/>
                      <a:pt x="553459" y="220447"/>
                      <a:pt x="577877" y="476082"/>
                    </a:cubicBezTo>
                    <a:lnTo>
                      <a:pt x="356343" y="476082"/>
                    </a:lnTo>
                    <a:lnTo>
                      <a:pt x="356343" y="385711"/>
                    </a:lnTo>
                    <a:lnTo>
                      <a:pt x="93076" y="385711"/>
                    </a:lnTo>
                    <a:lnTo>
                      <a:pt x="93268" y="118348"/>
                    </a:lnTo>
                    <a:lnTo>
                      <a:pt x="0" y="118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49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kaskilti Hví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5038A6C-8CBC-5125-2745-E2B019CFA5AD}"/>
              </a:ext>
            </a:extLst>
          </p:cNvPr>
          <p:cNvGrpSpPr/>
          <p:nvPr userDrawn="1"/>
        </p:nvGrpSpPr>
        <p:grpSpPr>
          <a:xfrm>
            <a:off x="5567212" y="3219760"/>
            <a:ext cx="2504381" cy="411695"/>
            <a:chOff x="5562065" y="3289914"/>
            <a:chExt cx="2504381" cy="4116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02B1D2-84E3-7963-A6A4-4CACF2033883}"/>
                </a:ext>
              </a:extLst>
            </p:cNvPr>
            <p:cNvSpPr/>
            <p:nvPr/>
          </p:nvSpPr>
          <p:spPr>
            <a:xfrm>
              <a:off x="5562065" y="3376164"/>
              <a:ext cx="169705" cy="319799"/>
            </a:xfrm>
            <a:custGeom>
              <a:avLst/>
              <a:gdLst>
                <a:gd name="connsiteX0" fmla="*/ 66036 w 169705"/>
                <a:gd name="connsiteY0" fmla="*/ 0 h 319799"/>
                <a:gd name="connsiteX1" fmla="*/ 66036 w 169705"/>
                <a:gd name="connsiteY1" fmla="*/ 295909 h 319799"/>
                <a:gd name="connsiteX2" fmla="*/ 169706 w 169705"/>
                <a:gd name="connsiteY2" fmla="*/ 295909 h 319799"/>
                <a:gd name="connsiteX3" fmla="*/ 169706 w 169705"/>
                <a:gd name="connsiteY3" fmla="*/ 319799 h 319799"/>
                <a:gd name="connsiteX4" fmla="*/ 0 w 169705"/>
                <a:gd name="connsiteY4" fmla="*/ 319799 h 319799"/>
                <a:gd name="connsiteX5" fmla="*/ 0 w 169705"/>
                <a:gd name="connsiteY5" fmla="*/ 0 h 319799"/>
                <a:gd name="connsiteX6" fmla="*/ 66036 w 169705"/>
                <a:gd name="connsiteY6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05" h="319799">
                  <a:moveTo>
                    <a:pt x="66036" y="0"/>
                  </a:moveTo>
                  <a:lnTo>
                    <a:pt x="66036" y="295909"/>
                  </a:lnTo>
                  <a:lnTo>
                    <a:pt x="169706" y="295909"/>
                  </a:lnTo>
                  <a:lnTo>
                    <a:pt x="169706" y="319799"/>
                  </a:lnTo>
                  <a:lnTo>
                    <a:pt x="0" y="319799"/>
                  </a:lnTo>
                  <a:lnTo>
                    <a:pt x="0" y="0"/>
                  </a:lnTo>
                  <a:lnTo>
                    <a:pt x="66036" y="0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884514-E651-29B4-FD89-FC194D796E69}"/>
                </a:ext>
              </a:extLst>
            </p:cNvPr>
            <p:cNvSpPr/>
            <p:nvPr/>
          </p:nvSpPr>
          <p:spPr>
            <a:xfrm>
              <a:off x="5753593" y="3376164"/>
              <a:ext cx="249481" cy="319799"/>
            </a:xfrm>
            <a:custGeom>
              <a:avLst/>
              <a:gdLst>
                <a:gd name="connsiteX0" fmla="*/ 155408 w 249481"/>
                <a:gd name="connsiteY0" fmla="*/ 0 h 319799"/>
                <a:gd name="connsiteX1" fmla="*/ 249482 w 249481"/>
                <a:gd name="connsiteY1" fmla="*/ 319799 h 319799"/>
                <a:gd name="connsiteX2" fmla="*/ 181750 w 249481"/>
                <a:gd name="connsiteY2" fmla="*/ 319799 h 319799"/>
                <a:gd name="connsiteX3" fmla="*/ 159825 w 249481"/>
                <a:gd name="connsiteY3" fmla="*/ 243612 h 319799"/>
                <a:gd name="connsiteX4" fmla="*/ 49951 w 249481"/>
                <a:gd name="connsiteY4" fmla="*/ 243612 h 319799"/>
                <a:gd name="connsiteX5" fmla="*/ 26808 w 249481"/>
                <a:gd name="connsiteY5" fmla="*/ 319799 h 319799"/>
                <a:gd name="connsiteX6" fmla="*/ 0 w 249481"/>
                <a:gd name="connsiteY6" fmla="*/ 319799 h 319799"/>
                <a:gd name="connsiteX7" fmla="*/ 98399 w 249481"/>
                <a:gd name="connsiteY7" fmla="*/ 0 h 319799"/>
                <a:gd name="connsiteX8" fmla="*/ 155408 w 249481"/>
                <a:gd name="connsiteY8" fmla="*/ 0 h 319799"/>
                <a:gd name="connsiteX9" fmla="*/ 56918 w 249481"/>
                <a:gd name="connsiteY9" fmla="*/ 220003 h 319799"/>
                <a:gd name="connsiteX10" fmla="*/ 153143 w 249481"/>
                <a:gd name="connsiteY10" fmla="*/ 220003 h 319799"/>
                <a:gd name="connsiteX11" fmla="*/ 106391 w 249481"/>
                <a:gd name="connsiteY11" fmla="*/ 57847 h 319799"/>
                <a:gd name="connsiteX12" fmla="*/ 56918 w 249481"/>
                <a:gd name="connsiteY12" fmla="*/ 220003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81" h="319799">
                  <a:moveTo>
                    <a:pt x="155408" y="0"/>
                  </a:moveTo>
                  <a:lnTo>
                    <a:pt x="249482" y="319799"/>
                  </a:lnTo>
                  <a:lnTo>
                    <a:pt x="181750" y="319799"/>
                  </a:lnTo>
                  <a:lnTo>
                    <a:pt x="159825" y="243612"/>
                  </a:lnTo>
                  <a:lnTo>
                    <a:pt x="49951" y="243612"/>
                  </a:lnTo>
                  <a:lnTo>
                    <a:pt x="26808" y="319799"/>
                  </a:lnTo>
                  <a:lnTo>
                    <a:pt x="0" y="319799"/>
                  </a:lnTo>
                  <a:lnTo>
                    <a:pt x="98399" y="0"/>
                  </a:lnTo>
                  <a:lnTo>
                    <a:pt x="155408" y="0"/>
                  </a:lnTo>
                  <a:close/>
                  <a:moveTo>
                    <a:pt x="56918" y="220003"/>
                  </a:moveTo>
                  <a:lnTo>
                    <a:pt x="153143" y="220003"/>
                  </a:lnTo>
                  <a:lnTo>
                    <a:pt x="106391" y="57847"/>
                  </a:lnTo>
                  <a:lnTo>
                    <a:pt x="56918" y="220003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5F292F-1EF2-6CB9-D1DF-9F5287D922AD}"/>
                </a:ext>
              </a:extLst>
            </p:cNvPr>
            <p:cNvSpPr/>
            <p:nvPr/>
          </p:nvSpPr>
          <p:spPr>
            <a:xfrm>
              <a:off x="6042667" y="3376164"/>
              <a:ext cx="217312" cy="319799"/>
            </a:xfrm>
            <a:custGeom>
              <a:avLst/>
              <a:gdLst>
                <a:gd name="connsiteX0" fmla="*/ 217312 w 217312"/>
                <a:gd name="connsiteY0" fmla="*/ 0 h 319799"/>
                <a:gd name="connsiteX1" fmla="*/ 217312 w 217312"/>
                <a:gd name="connsiteY1" fmla="*/ 319799 h 319799"/>
                <a:gd name="connsiteX2" fmla="*/ 166132 w 217312"/>
                <a:gd name="connsiteY2" fmla="*/ 319799 h 319799"/>
                <a:gd name="connsiteX3" fmla="*/ 24372 w 217312"/>
                <a:gd name="connsiteY3" fmla="*/ 75718 h 319799"/>
                <a:gd name="connsiteX4" fmla="*/ 24372 w 217312"/>
                <a:gd name="connsiteY4" fmla="*/ 319799 h 319799"/>
                <a:gd name="connsiteX5" fmla="*/ 0 w 217312"/>
                <a:gd name="connsiteY5" fmla="*/ 319799 h 319799"/>
                <a:gd name="connsiteX6" fmla="*/ 0 w 217312"/>
                <a:gd name="connsiteY6" fmla="*/ 0 h 319799"/>
                <a:gd name="connsiteX7" fmla="*/ 50429 w 217312"/>
                <a:gd name="connsiteY7" fmla="*/ 0 h 319799"/>
                <a:gd name="connsiteX8" fmla="*/ 193976 w 217312"/>
                <a:gd name="connsiteY8" fmla="*/ 244176 h 319799"/>
                <a:gd name="connsiteX9" fmla="*/ 193976 w 217312"/>
                <a:gd name="connsiteY9" fmla="*/ 0 h 319799"/>
                <a:gd name="connsiteX10" fmla="*/ 217312 w 217312"/>
                <a:gd name="connsiteY10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312" h="319799">
                  <a:moveTo>
                    <a:pt x="217312" y="0"/>
                  </a:moveTo>
                  <a:lnTo>
                    <a:pt x="217312" y="319799"/>
                  </a:lnTo>
                  <a:lnTo>
                    <a:pt x="166132" y="319799"/>
                  </a:lnTo>
                  <a:lnTo>
                    <a:pt x="24372" y="75718"/>
                  </a:lnTo>
                  <a:lnTo>
                    <a:pt x="24372" y="319799"/>
                  </a:lnTo>
                  <a:lnTo>
                    <a:pt x="0" y="319799"/>
                  </a:lnTo>
                  <a:lnTo>
                    <a:pt x="0" y="0"/>
                  </a:lnTo>
                  <a:lnTo>
                    <a:pt x="50429" y="0"/>
                  </a:lnTo>
                  <a:lnTo>
                    <a:pt x="193976" y="244176"/>
                  </a:lnTo>
                  <a:lnTo>
                    <a:pt x="193976" y="0"/>
                  </a:lnTo>
                  <a:lnTo>
                    <a:pt x="217312" y="0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F5AA0D-B814-40B1-6208-9665DB123AF3}"/>
                </a:ext>
              </a:extLst>
            </p:cNvPr>
            <p:cNvSpPr/>
            <p:nvPr/>
          </p:nvSpPr>
          <p:spPr>
            <a:xfrm>
              <a:off x="6321507" y="3376164"/>
              <a:ext cx="252009" cy="319799"/>
            </a:xfrm>
            <a:custGeom>
              <a:avLst/>
              <a:gdLst>
                <a:gd name="connsiteX0" fmla="*/ 0 w 252009"/>
                <a:gd name="connsiteY0" fmla="*/ 319799 h 319799"/>
                <a:gd name="connsiteX1" fmla="*/ 0 w 252009"/>
                <a:gd name="connsiteY1" fmla="*/ 0 h 319799"/>
                <a:gd name="connsiteX2" fmla="*/ 107233 w 252009"/>
                <a:gd name="connsiteY2" fmla="*/ 0 h 319799"/>
                <a:gd name="connsiteX3" fmla="*/ 207420 w 252009"/>
                <a:gd name="connsiteY3" fmla="*/ 33955 h 319799"/>
                <a:gd name="connsiteX4" fmla="*/ 252009 w 252009"/>
                <a:gd name="connsiteY4" fmla="*/ 159053 h 319799"/>
                <a:gd name="connsiteX5" fmla="*/ 192086 w 252009"/>
                <a:gd name="connsiteY5" fmla="*/ 297978 h 319799"/>
                <a:gd name="connsiteX6" fmla="*/ 104319 w 252009"/>
                <a:gd name="connsiteY6" fmla="*/ 319799 h 319799"/>
                <a:gd name="connsiteX7" fmla="*/ 0 w 252009"/>
                <a:gd name="connsiteY7" fmla="*/ 319799 h 319799"/>
                <a:gd name="connsiteX8" fmla="*/ 66036 w 252009"/>
                <a:gd name="connsiteY8" fmla="*/ 298731 h 319799"/>
                <a:gd name="connsiteX9" fmla="*/ 99709 w 252009"/>
                <a:gd name="connsiteY9" fmla="*/ 298731 h 319799"/>
                <a:gd name="connsiteX10" fmla="*/ 162546 w 252009"/>
                <a:gd name="connsiteY10" fmla="*/ 267598 h 319799"/>
                <a:gd name="connsiteX11" fmla="*/ 180805 w 252009"/>
                <a:gd name="connsiteY11" fmla="*/ 157736 h 319799"/>
                <a:gd name="connsiteX12" fmla="*/ 175717 w 252009"/>
                <a:gd name="connsiteY12" fmla="*/ 84840 h 319799"/>
                <a:gd name="connsiteX13" fmla="*/ 134326 w 252009"/>
                <a:gd name="connsiteY13" fmla="*/ 28405 h 319799"/>
                <a:gd name="connsiteX14" fmla="*/ 99709 w 252009"/>
                <a:gd name="connsiteY14" fmla="*/ 21351 h 319799"/>
                <a:gd name="connsiteX15" fmla="*/ 66036 w 252009"/>
                <a:gd name="connsiteY15" fmla="*/ 21351 h 319799"/>
                <a:gd name="connsiteX16" fmla="*/ 66036 w 252009"/>
                <a:gd name="connsiteY16" fmla="*/ 298731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2009" h="319799">
                  <a:moveTo>
                    <a:pt x="0" y="319799"/>
                  </a:moveTo>
                  <a:lnTo>
                    <a:pt x="0" y="0"/>
                  </a:lnTo>
                  <a:lnTo>
                    <a:pt x="107233" y="0"/>
                  </a:lnTo>
                  <a:cubicBezTo>
                    <a:pt x="148999" y="0"/>
                    <a:pt x="182399" y="11287"/>
                    <a:pt x="207420" y="33955"/>
                  </a:cubicBezTo>
                  <a:cubicBezTo>
                    <a:pt x="237154" y="60856"/>
                    <a:pt x="252009" y="102524"/>
                    <a:pt x="252009" y="159053"/>
                  </a:cubicBezTo>
                  <a:cubicBezTo>
                    <a:pt x="252009" y="225741"/>
                    <a:pt x="232065" y="272018"/>
                    <a:pt x="192086" y="297978"/>
                  </a:cubicBezTo>
                  <a:cubicBezTo>
                    <a:pt x="169706" y="312557"/>
                    <a:pt x="140439" y="319799"/>
                    <a:pt x="104319" y="319799"/>
                  </a:cubicBezTo>
                  <a:lnTo>
                    <a:pt x="0" y="319799"/>
                  </a:lnTo>
                  <a:close/>
                  <a:moveTo>
                    <a:pt x="66036" y="298731"/>
                  </a:moveTo>
                  <a:lnTo>
                    <a:pt x="99709" y="298731"/>
                  </a:lnTo>
                  <a:cubicBezTo>
                    <a:pt x="127462" y="298731"/>
                    <a:pt x="148442" y="288384"/>
                    <a:pt x="162546" y="267598"/>
                  </a:cubicBezTo>
                  <a:cubicBezTo>
                    <a:pt x="174692" y="249820"/>
                    <a:pt x="180805" y="213138"/>
                    <a:pt x="180805" y="157736"/>
                  </a:cubicBezTo>
                  <a:cubicBezTo>
                    <a:pt x="180805" y="123687"/>
                    <a:pt x="179109" y="99421"/>
                    <a:pt x="175717" y="84840"/>
                  </a:cubicBezTo>
                  <a:cubicBezTo>
                    <a:pt x="169421" y="57375"/>
                    <a:pt x="155590" y="38564"/>
                    <a:pt x="134326" y="28405"/>
                  </a:cubicBezTo>
                  <a:cubicBezTo>
                    <a:pt x="124548" y="23703"/>
                    <a:pt x="113073" y="21351"/>
                    <a:pt x="99709" y="21351"/>
                  </a:cubicBezTo>
                  <a:lnTo>
                    <a:pt x="66036" y="21351"/>
                  </a:lnTo>
                  <a:lnTo>
                    <a:pt x="66036" y="298731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9E1D9C-24F9-70AD-6765-493C312803DF}"/>
                </a:ext>
              </a:extLst>
            </p:cNvPr>
            <p:cNvSpPr/>
            <p:nvPr/>
          </p:nvSpPr>
          <p:spPr>
            <a:xfrm>
              <a:off x="6607667" y="3370711"/>
              <a:ext cx="223425" cy="330898"/>
            </a:xfrm>
            <a:custGeom>
              <a:avLst/>
              <a:gdLst>
                <a:gd name="connsiteX0" fmla="*/ 209594 w 223425"/>
                <a:gd name="connsiteY0" fmla="*/ 90767 h 330898"/>
                <a:gd name="connsiteX1" fmla="*/ 176957 w 223425"/>
                <a:gd name="connsiteY1" fmla="*/ 99138 h 330898"/>
                <a:gd name="connsiteX2" fmla="*/ 179871 w 223425"/>
                <a:gd name="connsiteY2" fmla="*/ 72708 h 330898"/>
                <a:gd name="connsiteX3" fmla="*/ 165289 w 223425"/>
                <a:gd name="connsiteY3" fmla="*/ 39693 h 330898"/>
                <a:gd name="connsiteX4" fmla="*/ 109225 w 223425"/>
                <a:gd name="connsiteY4" fmla="*/ 19564 h 330898"/>
                <a:gd name="connsiteX5" fmla="*/ 55131 w 223425"/>
                <a:gd name="connsiteY5" fmla="*/ 41574 h 330898"/>
                <a:gd name="connsiteX6" fmla="*/ 46570 w 223425"/>
                <a:gd name="connsiteY6" fmla="*/ 69416 h 330898"/>
                <a:gd name="connsiteX7" fmla="*/ 54095 w 223425"/>
                <a:gd name="connsiteY7" fmla="*/ 95469 h 330898"/>
                <a:gd name="connsiteX8" fmla="*/ 106960 w 223425"/>
                <a:gd name="connsiteY8" fmla="*/ 127073 h 330898"/>
                <a:gd name="connsiteX9" fmla="*/ 212508 w 223425"/>
                <a:gd name="connsiteY9" fmla="*/ 190563 h 330898"/>
                <a:gd name="connsiteX10" fmla="*/ 223425 w 223425"/>
                <a:gd name="connsiteY10" fmla="*/ 236746 h 330898"/>
                <a:gd name="connsiteX11" fmla="*/ 176195 w 223425"/>
                <a:gd name="connsiteY11" fmla="*/ 315944 h 330898"/>
                <a:gd name="connsiteX12" fmla="*/ 110159 w 223425"/>
                <a:gd name="connsiteY12" fmla="*/ 330898 h 330898"/>
                <a:gd name="connsiteX13" fmla="*/ 9039 w 223425"/>
                <a:gd name="connsiteY13" fmla="*/ 284245 h 330898"/>
                <a:gd name="connsiteX14" fmla="*/ 0 w 223425"/>
                <a:gd name="connsiteY14" fmla="*/ 248597 h 330898"/>
                <a:gd name="connsiteX15" fmla="*/ 1229 w 223425"/>
                <a:gd name="connsiteY15" fmla="*/ 225835 h 330898"/>
                <a:gd name="connsiteX16" fmla="*/ 36314 w 223425"/>
                <a:gd name="connsiteY16" fmla="*/ 216241 h 330898"/>
                <a:gd name="connsiteX17" fmla="*/ 30952 w 223425"/>
                <a:gd name="connsiteY17" fmla="*/ 251607 h 330898"/>
                <a:gd name="connsiteX18" fmla="*/ 56064 w 223425"/>
                <a:gd name="connsiteY18" fmla="*/ 298448 h 330898"/>
                <a:gd name="connsiteX19" fmla="*/ 104330 w 223425"/>
                <a:gd name="connsiteY19" fmla="*/ 312745 h 330898"/>
                <a:gd name="connsiteX20" fmla="*/ 153997 w 223425"/>
                <a:gd name="connsiteY20" fmla="*/ 294686 h 330898"/>
                <a:gd name="connsiteX21" fmla="*/ 170082 w 223425"/>
                <a:gd name="connsiteY21" fmla="*/ 258849 h 330898"/>
                <a:gd name="connsiteX22" fmla="*/ 134531 w 223425"/>
                <a:gd name="connsiteY22" fmla="*/ 209846 h 330898"/>
                <a:gd name="connsiteX23" fmla="*/ 86549 w 223425"/>
                <a:gd name="connsiteY23" fmla="*/ 190186 h 330898"/>
                <a:gd name="connsiteX24" fmla="*/ 24930 w 223425"/>
                <a:gd name="connsiteY24" fmla="*/ 153881 h 330898"/>
                <a:gd name="connsiteX25" fmla="*/ 2072 w 223425"/>
                <a:gd name="connsiteY25" fmla="*/ 89450 h 330898"/>
                <a:gd name="connsiteX26" fmla="*/ 30110 w 223425"/>
                <a:gd name="connsiteY26" fmla="*/ 26900 h 330898"/>
                <a:gd name="connsiteX27" fmla="*/ 112231 w 223425"/>
                <a:gd name="connsiteY27" fmla="*/ 0 h 330898"/>
                <a:gd name="connsiteX28" fmla="*/ 193418 w 223425"/>
                <a:gd name="connsiteY28" fmla="*/ 32074 h 330898"/>
                <a:gd name="connsiteX29" fmla="*/ 208752 w 223425"/>
                <a:gd name="connsiteY29" fmla="*/ 69604 h 330898"/>
                <a:gd name="connsiteX30" fmla="*/ 209685 w 223425"/>
                <a:gd name="connsiteY30" fmla="*/ 90672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3425" h="330898">
                  <a:moveTo>
                    <a:pt x="209594" y="90767"/>
                  </a:moveTo>
                  <a:lnTo>
                    <a:pt x="176957" y="99138"/>
                  </a:lnTo>
                  <a:cubicBezTo>
                    <a:pt x="178927" y="88509"/>
                    <a:pt x="179871" y="79668"/>
                    <a:pt x="179871" y="72708"/>
                  </a:cubicBezTo>
                  <a:cubicBezTo>
                    <a:pt x="179871" y="60667"/>
                    <a:pt x="174977" y="49663"/>
                    <a:pt x="165289" y="39693"/>
                  </a:cubicBezTo>
                  <a:cubicBezTo>
                    <a:pt x="152301" y="26242"/>
                    <a:pt x="133586" y="19564"/>
                    <a:pt x="109225" y="19564"/>
                  </a:cubicBezTo>
                  <a:cubicBezTo>
                    <a:pt x="82690" y="19564"/>
                    <a:pt x="64727" y="26900"/>
                    <a:pt x="55131" y="41574"/>
                  </a:cubicBezTo>
                  <a:cubicBezTo>
                    <a:pt x="49484" y="50321"/>
                    <a:pt x="46570" y="59633"/>
                    <a:pt x="46570" y="69416"/>
                  </a:cubicBezTo>
                  <a:cubicBezTo>
                    <a:pt x="46570" y="78633"/>
                    <a:pt x="49109" y="87287"/>
                    <a:pt x="54095" y="95469"/>
                  </a:cubicBezTo>
                  <a:cubicBezTo>
                    <a:pt x="60583" y="106098"/>
                    <a:pt x="78171" y="116632"/>
                    <a:pt x="106960" y="127073"/>
                  </a:cubicBezTo>
                  <a:cubicBezTo>
                    <a:pt x="164436" y="148049"/>
                    <a:pt x="199622" y="169212"/>
                    <a:pt x="212508" y="190563"/>
                  </a:cubicBezTo>
                  <a:cubicBezTo>
                    <a:pt x="219851" y="203072"/>
                    <a:pt x="223425" y="218405"/>
                    <a:pt x="223425" y="236746"/>
                  </a:cubicBezTo>
                  <a:cubicBezTo>
                    <a:pt x="223425" y="271736"/>
                    <a:pt x="207625" y="298073"/>
                    <a:pt x="176195" y="315944"/>
                  </a:cubicBezTo>
                  <a:cubicBezTo>
                    <a:pt x="158698" y="325913"/>
                    <a:pt x="136591" y="330898"/>
                    <a:pt x="110159" y="330898"/>
                  </a:cubicBezTo>
                  <a:cubicBezTo>
                    <a:pt x="59172" y="330898"/>
                    <a:pt x="25397" y="315379"/>
                    <a:pt x="9039" y="284245"/>
                  </a:cubicBezTo>
                  <a:cubicBezTo>
                    <a:pt x="3017" y="272865"/>
                    <a:pt x="0" y="261013"/>
                    <a:pt x="0" y="248597"/>
                  </a:cubicBezTo>
                  <a:cubicBezTo>
                    <a:pt x="0" y="242953"/>
                    <a:pt x="376" y="235429"/>
                    <a:pt x="1229" y="225835"/>
                  </a:cubicBezTo>
                  <a:lnTo>
                    <a:pt x="36314" y="216241"/>
                  </a:lnTo>
                  <a:cubicBezTo>
                    <a:pt x="32739" y="229974"/>
                    <a:pt x="30952" y="241731"/>
                    <a:pt x="30952" y="251607"/>
                  </a:cubicBezTo>
                  <a:cubicBezTo>
                    <a:pt x="30952" y="271171"/>
                    <a:pt x="39330" y="286785"/>
                    <a:pt x="56064" y="298448"/>
                  </a:cubicBezTo>
                  <a:cubicBezTo>
                    <a:pt x="69519" y="307948"/>
                    <a:pt x="85604" y="312745"/>
                    <a:pt x="104330" y="312745"/>
                  </a:cubicBezTo>
                  <a:cubicBezTo>
                    <a:pt x="124935" y="312745"/>
                    <a:pt x="141486" y="306725"/>
                    <a:pt x="153997" y="294686"/>
                  </a:cubicBezTo>
                  <a:cubicBezTo>
                    <a:pt x="164720" y="284339"/>
                    <a:pt x="170082" y="272394"/>
                    <a:pt x="170082" y="258849"/>
                  </a:cubicBezTo>
                  <a:cubicBezTo>
                    <a:pt x="170082" y="239003"/>
                    <a:pt x="158232" y="222731"/>
                    <a:pt x="134531" y="209846"/>
                  </a:cubicBezTo>
                  <a:cubicBezTo>
                    <a:pt x="129818" y="207306"/>
                    <a:pt x="113824" y="200815"/>
                    <a:pt x="86549" y="190186"/>
                  </a:cubicBezTo>
                  <a:cubicBezTo>
                    <a:pt x="57760" y="178899"/>
                    <a:pt x="37258" y="166860"/>
                    <a:pt x="24930" y="153881"/>
                  </a:cubicBezTo>
                  <a:cubicBezTo>
                    <a:pt x="9687" y="137985"/>
                    <a:pt x="2072" y="116445"/>
                    <a:pt x="2072" y="89450"/>
                  </a:cubicBezTo>
                  <a:cubicBezTo>
                    <a:pt x="2072" y="64149"/>
                    <a:pt x="11384" y="43267"/>
                    <a:pt x="30110" y="26900"/>
                  </a:cubicBezTo>
                  <a:cubicBezTo>
                    <a:pt x="50611" y="8936"/>
                    <a:pt x="77989" y="0"/>
                    <a:pt x="112231" y="0"/>
                  </a:cubicBezTo>
                  <a:cubicBezTo>
                    <a:pt x="147975" y="0"/>
                    <a:pt x="174977" y="10722"/>
                    <a:pt x="193418" y="32074"/>
                  </a:cubicBezTo>
                  <a:cubicBezTo>
                    <a:pt x="202161" y="42421"/>
                    <a:pt x="207340" y="54930"/>
                    <a:pt x="208752" y="69604"/>
                  </a:cubicBezTo>
                  <a:cubicBezTo>
                    <a:pt x="209412" y="76376"/>
                    <a:pt x="209685" y="83336"/>
                    <a:pt x="209685" y="90672"/>
                  </a:cubicBezTo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491891-DF79-D4A1-3E66-5ACCBC603776}"/>
                </a:ext>
              </a:extLst>
            </p:cNvPr>
            <p:cNvSpPr/>
            <p:nvPr/>
          </p:nvSpPr>
          <p:spPr>
            <a:xfrm>
              <a:off x="6870411" y="3376164"/>
              <a:ext cx="238564" cy="319799"/>
            </a:xfrm>
            <a:custGeom>
              <a:avLst/>
              <a:gdLst>
                <a:gd name="connsiteX0" fmla="*/ 0 w 238564"/>
                <a:gd name="connsiteY0" fmla="*/ 319799 h 319799"/>
                <a:gd name="connsiteX1" fmla="*/ 0 w 238564"/>
                <a:gd name="connsiteY1" fmla="*/ 0 h 319799"/>
                <a:gd name="connsiteX2" fmla="*/ 110159 w 238564"/>
                <a:gd name="connsiteY2" fmla="*/ 0 h 319799"/>
                <a:gd name="connsiteX3" fmla="*/ 198119 w 238564"/>
                <a:gd name="connsiteY3" fmla="*/ 19000 h 319799"/>
                <a:gd name="connsiteX4" fmla="*/ 238565 w 238564"/>
                <a:gd name="connsiteY4" fmla="*/ 91801 h 319799"/>
                <a:gd name="connsiteX5" fmla="*/ 103761 w 238564"/>
                <a:gd name="connsiteY5" fmla="*/ 186895 h 319799"/>
                <a:gd name="connsiteX6" fmla="*/ 67732 w 238564"/>
                <a:gd name="connsiteY6" fmla="*/ 186895 h 319799"/>
                <a:gd name="connsiteX7" fmla="*/ 67732 w 238564"/>
                <a:gd name="connsiteY7" fmla="*/ 319706 h 319799"/>
                <a:gd name="connsiteX8" fmla="*/ 0 w 238564"/>
                <a:gd name="connsiteY8" fmla="*/ 319706 h 319799"/>
                <a:gd name="connsiteX9" fmla="*/ 0 w 238564"/>
                <a:gd name="connsiteY9" fmla="*/ 319799 h 319799"/>
                <a:gd name="connsiteX10" fmla="*/ 67732 w 238564"/>
                <a:gd name="connsiteY10" fmla="*/ 164697 h 319799"/>
                <a:gd name="connsiteX11" fmla="*/ 98217 w 238564"/>
                <a:gd name="connsiteY11" fmla="*/ 164697 h 319799"/>
                <a:gd name="connsiteX12" fmla="*/ 153530 w 238564"/>
                <a:gd name="connsiteY12" fmla="*/ 147579 h 319799"/>
                <a:gd name="connsiteX13" fmla="*/ 170833 w 238564"/>
                <a:gd name="connsiteY13" fmla="*/ 93494 h 319799"/>
                <a:gd name="connsiteX14" fmla="*/ 144776 w 238564"/>
                <a:gd name="connsiteY14" fmla="*/ 32827 h 319799"/>
                <a:gd name="connsiteX15" fmla="*/ 98217 w 238564"/>
                <a:gd name="connsiteY15" fmla="*/ 22480 h 319799"/>
                <a:gd name="connsiteX16" fmla="*/ 67732 w 238564"/>
                <a:gd name="connsiteY16" fmla="*/ 22480 h 319799"/>
                <a:gd name="connsiteX17" fmla="*/ 67732 w 238564"/>
                <a:gd name="connsiteY17" fmla="*/ 164697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564" h="319799">
                  <a:moveTo>
                    <a:pt x="0" y="319799"/>
                  </a:moveTo>
                  <a:lnTo>
                    <a:pt x="0" y="0"/>
                  </a:lnTo>
                  <a:lnTo>
                    <a:pt x="110159" y="0"/>
                  </a:lnTo>
                  <a:cubicBezTo>
                    <a:pt x="146848" y="0"/>
                    <a:pt x="176194" y="6302"/>
                    <a:pt x="198119" y="19000"/>
                  </a:cubicBezTo>
                  <a:cubicBezTo>
                    <a:pt x="225121" y="34614"/>
                    <a:pt x="238565" y="58880"/>
                    <a:pt x="238565" y="91801"/>
                  </a:cubicBezTo>
                  <a:cubicBezTo>
                    <a:pt x="238565" y="155196"/>
                    <a:pt x="193600" y="186895"/>
                    <a:pt x="103761" y="186895"/>
                  </a:cubicBezTo>
                  <a:lnTo>
                    <a:pt x="67732" y="186895"/>
                  </a:lnTo>
                  <a:lnTo>
                    <a:pt x="67732" y="319706"/>
                  </a:lnTo>
                  <a:lnTo>
                    <a:pt x="0" y="319706"/>
                  </a:lnTo>
                  <a:lnTo>
                    <a:pt x="0" y="319799"/>
                  </a:lnTo>
                  <a:close/>
                  <a:moveTo>
                    <a:pt x="67732" y="164697"/>
                  </a:moveTo>
                  <a:lnTo>
                    <a:pt x="98217" y="164697"/>
                  </a:lnTo>
                  <a:cubicBezTo>
                    <a:pt x="123705" y="164697"/>
                    <a:pt x="142146" y="158959"/>
                    <a:pt x="153530" y="147579"/>
                  </a:cubicBezTo>
                  <a:cubicBezTo>
                    <a:pt x="165096" y="136197"/>
                    <a:pt x="170833" y="118137"/>
                    <a:pt x="170833" y="93494"/>
                  </a:cubicBezTo>
                  <a:cubicBezTo>
                    <a:pt x="170833" y="63207"/>
                    <a:pt x="162181" y="42984"/>
                    <a:pt x="144776" y="32827"/>
                  </a:cubicBezTo>
                  <a:cubicBezTo>
                    <a:pt x="132926" y="25960"/>
                    <a:pt x="117410" y="22480"/>
                    <a:pt x="98217" y="22480"/>
                  </a:cubicBezTo>
                  <a:lnTo>
                    <a:pt x="67732" y="22480"/>
                  </a:lnTo>
                  <a:lnTo>
                    <a:pt x="67732" y="164697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74885E-23A3-E205-0FF6-7DDEF3BD01D2}"/>
                </a:ext>
              </a:extLst>
            </p:cNvPr>
            <p:cNvSpPr/>
            <p:nvPr/>
          </p:nvSpPr>
          <p:spPr>
            <a:xfrm>
              <a:off x="7140019" y="3289914"/>
              <a:ext cx="102076" cy="406052"/>
            </a:xfrm>
            <a:custGeom>
              <a:avLst/>
              <a:gdLst>
                <a:gd name="connsiteX0" fmla="*/ 17599 w 102076"/>
                <a:gd name="connsiteY0" fmla="*/ 86252 h 406052"/>
                <a:gd name="connsiteX1" fmla="*/ 84580 w 102076"/>
                <a:gd name="connsiteY1" fmla="*/ 86252 h 406052"/>
                <a:gd name="connsiteX2" fmla="*/ 84580 w 102076"/>
                <a:gd name="connsiteY2" fmla="*/ 406052 h 406052"/>
                <a:gd name="connsiteX3" fmla="*/ 17599 w 102076"/>
                <a:gd name="connsiteY3" fmla="*/ 406052 h 406052"/>
                <a:gd name="connsiteX4" fmla="*/ 17599 w 102076"/>
                <a:gd name="connsiteY4" fmla="*/ 86252 h 406052"/>
                <a:gd name="connsiteX5" fmla="*/ 18065 w 102076"/>
                <a:gd name="connsiteY5" fmla="*/ 60481 h 406052"/>
                <a:gd name="connsiteX6" fmla="*/ 0 w 102076"/>
                <a:gd name="connsiteY6" fmla="*/ 60481 h 406052"/>
                <a:gd name="connsiteX7" fmla="*/ 41208 w 102076"/>
                <a:gd name="connsiteY7" fmla="*/ 0 h 406052"/>
                <a:gd name="connsiteX8" fmla="*/ 102076 w 102076"/>
                <a:gd name="connsiteY8" fmla="*/ 0 h 406052"/>
                <a:gd name="connsiteX9" fmla="*/ 17974 w 102076"/>
                <a:gd name="connsiteY9" fmla="*/ 60481 h 40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76" h="406052">
                  <a:moveTo>
                    <a:pt x="17599" y="86252"/>
                  </a:moveTo>
                  <a:lnTo>
                    <a:pt x="84580" y="86252"/>
                  </a:lnTo>
                  <a:lnTo>
                    <a:pt x="84580" y="406052"/>
                  </a:lnTo>
                  <a:lnTo>
                    <a:pt x="17599" y="406052"/>
                  </a:lnTo>
                  <a:lnTo>
                    <a:pt x="17599" y="86252"/>
                  </a:lnTo>
                  <a:close/>
                  <a:moveTo>
                    <a:pt x="18065" y="60481"/>
                  </a:moveTo>
                  <a:lnTo>
                    <a:pt x="0" y="60481"/>
                  </a:lnTo>
                  <a:lnTo>
                    <a:pt x="41208" y="0"/>
                  </a:lnTo>
                  <a:lnTo>
                    <a:pt x="102076" y="0"/>
                  </a:lnTo>
                  <a:lnTo>
                    <a:pt x="17974" y="60481"/>
                  </a:lnTo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E3F364-837D-22C1-0E1E-41F79A04C8CA}"/>
                </a:ext>
              </a:extLst>
            </p:cNvPr>
            <p:cNvSpPr/>
            <p:nvPr/>
          </p:nvSpPr>
          <p:spPr>
            <a:xfrm>
              <a:off x="7264953" y="3376164"/>
              <a:ext cx="230756" cy="319799"/>
            </a:xfrm>
            <a:custGeom>
              <a:avLst/>
              <a:gdLst>
                <a:gd name="connsiteX0" fmla="*/ 230756 w 230756"/>
                <a:gd name="connsiteY0" fmla="*/ 0 h 319799"/>
                <a:gd name="connsiteX1" fmla="*/ 230756 w 230756"/>
                <a:gd name="connsiteY1" fmla="*/ 23891 h 319799"/>
                <a:gd name="connsiteX2" fmla="*/ 150787 w 230756"/>
                <a:gd name="connsiteY2" fmla="*/ 23891 h 319799"/>
                <a:gd name="connsiteX3" fmla="*/ 150787 w 230756"/>
                <a:gd name="connsiteY3" fmla="*/ 319799 h 319799"/>
                <a:gd name="connsiteX4" fmla="*/ 80425 w 230756"/>
                <a:gd name="connsiteY4" fmla="*/ 319799 h 319799"/>
                <a:gd name="connsiteX5" fmla="*/ 80425 w 230756"/>
                <a:gd name="connsiteY5" fmla="*/ 23891 h 319799"/>
                <a:gd name="connsiteX6" fmla="*/ 0 w 230756"/>
                <a:gd name="connsiteY6" fmla="*/ 23891 h 319799"/>
                <a:gd name="connsiteX7" fmla="*/ 0 w 230756"/>
                <a:gd name="connsiteY7" fmla="*/ 0 h 319799"/>
                <a:gd name="connsiteX8" fmla="*/ 230756 w 230756"/>
                <a:gd name="connsiteY8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56" h="319799">
                  <a:moveTo>
                    <a:pt x="230756" y="0"/>
                  </a:moveTo>
                  <a:lnTo>
                    <a:pt x="230756" y="23891"/>
                  </a:lnTo>
                  <a:lnTo>
                    <a:pt x="150787" y="23891"/>
                  </a:lnTo>
                  <a:lnTo>
                    <a:pt x="150787" y="319799"/>
                  </a:lnTo>
                  <a:lnTo>
                    <a:pt x="80425" y="319799"/>
                  </a:lnTo>
                  <a:lnTo>
                    <a:pt x="80425" y="23891"/>
                  </a:lnTo>
                  <a:lnTo>
                    <a:pt x="0" y="23891"/>
                  </a:lnTo>
                  <a:lnTo>
                    <a:pt x="0" y="0"/>
                  </a:lnTo>
                  <a:lnTo>
                    <a:pt x="230756" y="0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43D744-1661-BE81-621E-37CA5F95342D}"/>
                </a:ext>
              </a:extLst>
            </p:cNvPr>
            <p:cNvSpPr/>
            <p:nvPr/>
          </p:nvSpPr>
          <p:spPr>
            <a:xfrm>
              <a:off x="7484041" y="3376164"/>
              <a:ext cx="249482" cy="319799"/>
            </a:xfrm>
            <a:custGeom>
              <a:avLst/>
              <a:gdLst>
                <a:gd name="connsiteX0" fmla="*/ 155408 w 249482"/>
                <a:gd name="connsiteY0" fmla="*/ 0 h 319799"/>
                <a:gd name="connsiteX1" fmla="*/ 249482 w 249482"/>
                <a:gd name="connsiteY1" fmla="*/ 319799 h 319799"/>
                <a:gd name="connsiteX2" fmla="*/ 181750 w 249482"/>
                <a:gd name="connsiteY2" fmla="*/ 319799 h 319799"/>
                <a:gd name="connsiteX3" fmla="*/ 159825 w 249482"/>
                <a:gd name="connsiteY3" fmla="*/ 243612 h 319799"/>
                <a:gd name="connsiteX4" fmla="*/ 49951 w 249482"/>
                <a:gd name="connsiteY4" fmla="*/ 243612 h 319799"/>
                <a:gd name="connsiteX5" fmla="*/ 26808 w 249482"/>
                <a:gd name="connsiteY5" fmla="*/ 319799 h 319799"/>
                <a:gd name="connsiteX6" fmla="*/ 0 w 249482"/>
                <a:gd name="connsiteY6" fmla="*/ 319799 h 319799"/>
                <a:gd name="connsiteX7" fmla="*/ 98400 w 249482"/>
                <a:gd name="connsiteY7" fmla="*/ 0 h 319799"/>
                <a:gd name="connsiteX8" fmla="*/ 155408 w 249482"/>
                <a:gd name="connsiteY8" fmla="*/ 0 h 319799"/>
                <a:gd name="connsiteX9" fmla="*/ 57009 w 249482"/>
                <a:gd name="connsiteY9" fmla="*/ 220003 h 319799"/>
                <a:gd name="connsiteX10" fmla="*/ 153245 w 249482"/>
                <a:gd name="connsiteY10" fmla="*/ 220003 h 319799"/>
                <a:gd name="connsiteX11" fmla="*/ 106391 w 249482"/>
                <a:gd name="connsiteY11" fmla="*/ 57847 h 319799"/>
                <a:gd name="connsiteX12" fmla="*/ 56918 w 249482"/>
                <a:gd name="connsiteY12" fmla="*/ 220003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82" h="319799">
                  <a:moveTo>
                    <a:pt x="155408" y="0"/>
                  </a:moveTo>
                  <a:lnTo>
                    <a:pt x="249482" y="319799"/>
                  </a:lnTo>
                  <a:lnTo>
                    <a:pt x="181750" y="319799"/>
                  </a:lnTo>
                  <a:lnTo>
                    <a:pt x="159825" y="243612"/>
                  </a:lnTo>
                  <a:lnTo>
                    <a:pt x="49951" y="243612"/>
                  </a:lnTo>
                  <a:lnTo>
                    <a:pt x="26808" y="319799"/>
                  </a:lnTo>
                  <a:lnTo>
                    <a:pt x="0" y="319799"/>
                  </a:lnTo>
                  <a:lnTo>
                    <a:pt x="98400" y="0"/>
                  </a:lnTo>
                  <a:lnTo>
                    <a:pt x="155408" y="0"/>
                  </a:lnTo>
                  <a:close/>
                  <a:moveTo>
                    <a:pt x="57009" y="220003"/>
                  </a:moveTo>
                  <a:lnTo>
                    <a:pt x="153245" y="220003"/>
                  </a:lnTo>
                  <a:lnTo>
                    <a:pt x="106391" y="57847"/>
                  </a:lnTo>
                  <a:lnTo>
                    <a:pt x="56918" y="220003"/>
                  </a:lnTo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1423E2-303B-EBAF-E7F3-5D197B3F3A9F}"/>
                </a:ext>
              </a:extLst>
            </p:cNvPr>
            <p:cNvSpPr/>
            <p:nvPr/>
          </p:nvSpPr>
          <p:spPr>
            <a:xfrm>
              <a:off x="7784226" y="3376164"/>
              <a:ext cx="169706" cy="319799"/>
            </a:xfrm>
            <a:custGeom>
              <a:avLst/>
              <a:gdLst>
                <a:gd name="connsiteX0" fmla="*/ 66036 w 169706"/>
                <a:gd name="connsiteY0" fmla="*/ 0 h 319799"/>
                <a:gd name="connsiteX1" fmla="*/ 66036 w 169706"/>
                <a:gd name="connsiteY1" fmla="*/ 295909 h 319799"/>
                <a:gd name="connsiteX2" fmla="*/ 169706 w 169706"/>
                <a:gd name="connsiteY2" fmla="*/ 295909 h 319799"/>
                <a:gd name="connsiteX3" fmla="*/ 169706 w 169706"/>
                <a:gd name="connsiteY3" fmla="*/ 319799 h 319799"/>
                <a:gd name="connsiteX4" fmla="*/ 0 w 169706"/>
                <a:gd name="connsiteY4" fmla="*/ 319799 h 319799"/>
                <a:gd name="connsiteX5" fmla="*/ 0 w 169706"/>
                <a:gd name="connsiteY5" fmla="*/ 0 h 319799"/>
                <a:gd name="connsiteX6" fmla="*/ 66036 w 169706"/>
                <a:gd name="connsiteY6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06" h="319799">
                  <a:moveTo>
                    <a:pt x="66036" y="0"/>
                  </a:moveTo>
                  <a:lnTo>
                    <a:pt x="66036" y="295909"/>
                  </a:lnTo>
                  <a:lnTo>
                    <a:pt x="169706" y="295909"/>
                  </a:lnTo>
                  <a:lnTo>
                    <a:pt x="169706" y="319799"/>
                  </a:lnTo>
                  <a:lnTo>
                    <a:pt x="0" y="319799"/>
                  </a:lnTo>
                  <a:lnTo>
                    <a:pt x="0" y="0"/>
                  </a:lnTo>
                  <a:lnTo>
                    <a:pt x="66036" y="0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22342E-6748-37F7-9EF1-4D9D8D0472D1}"/>
                </a:ext>
              </a:extLst>
            </p:cNvPr>
            <p:cNvSpPr/>
            <p:nvPr/>
          </p:nvSpPr>
          <p:spPr>
            <a:xfrm>
              <a:off x="7999466" y="3376164"/>
              <a:ext cx="66980" cy="319799"/>
            </a:xfrm>
            <a:custGeom>
              <a:avLst/>
              <a:gdLst>
                <a:gd name="connsiteX0" fmla="*/ 66981 w 66980"/>
                <a:gd name="connsiteY0" fmla="*/ 0 h 319799"/>
                <a:gd name="connsiteX1" fmla="*/ 0 w 66980"/>
                <a:gd name="connsiteY1" fmla="*/ 0 h 319799"/>
                <a:gd name="connsiteX2" fmla="*/ 0 w 66980"/>
                <a:gd name="connsiteY2" fmla="*/ 319799 h 319799"/>
                <a:gd name="connsiteX3" fmla="*/ 66981 w 66980"/>
                <a:gd name="connsiteY3" fmla="*/ 319799 h 319799"/>
                <a:gd name="connsiteX4" fmla="*/ 66981 w 66980"/>
                <a:gd name="connsiteY4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80" h="319799">
                  <a:moveTo>
                    <a:pt x="66981" y="0"/>
                  </a:moveTo>
                  <a:lnTo>
                    <a:pt x="0" y="0"/>
                  </a:lnTo>
                  <a:lnTo>
                    <a:pt x="0" y="319799"/>
                  </a:lnTo>
                  <a:lnTo>
                    <a:pt x="66981" y="319799"/>
                  </a:lnTo>
                  <a:lnTo>
                    <a:pt x="66981" y="0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43C28A6-52E8-B805-9F2A-BA003F009012}"/>
              </a:ext>
            </a:extLst>
          </p:cNvPr>
          <p:cNvSpPr/>
          <p:nvPr userDrawn="1"/>
        </p:nvSpPr>
        <p:spPr>
          <a:xfrm>
            <a:off x="0" y="2734010"/>
            <a:ext cx="5551691" cy="1249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5B89C3-8667-2319-6A4E-246E8D5A677B}"/>
              </a:ext>
            </a:extLst>
          </p:cNvPr>
          <p:cNvGrpSpPr/>
          <p:nvPr userDrawn="1"/>
        </p:nvGrpSpPr>
        <p:grpSpPr>
          <a:xfrm>
            <a:off x="4120408" y="2911049"/>
            <a:ext cx="1239407" cy="1035903"/>
            <a:chOff x="4115261" y="2981203"/>
            <a:chExt cx="1239407" cy="103590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5C0B893-71C4-BBB4-5BA5-4697C4136974}"/>
                </a:ext>
              </a:extLst>
            </p:cNvPr>
            <p:cNvSpPr/>
            <p:nvPr/>
          </p:nvSpPr>
          <p:spPr>
            <a:xfrm>
              <a:off x="4115261" y="2981203"/>
              <a:ext cx="577878" cy="476081"/>
            </a:xfrm>
            <a:custGeom>
              <a:avLst/>
              <a:gdLst>
                <a:gd name="connsiteX0" fmla="*/ 0 w 577878"/>
                <a:gd name="connsiteY0" fmla="*/ 476082 h 476081"/>
                <a:gd name="connsiteX1" fmla="*/ 577878 w 577878"/>
                <a:gd name="connsiteY1" fmla="*/ 0 h 476081"/>
                <a:gd name="connsiteX2" fmla="*/ 577878 w 577878"/>
                <a:gd name="connsiteY2" fmla="*/ 118348 h 476081"/>
                <a:gd name="connsiteX3" fmla="*/ 486148 w 577878"/>
                <a:gd name="connsiteY3" fmla="*/ 118348 h 476081"/>
                <a:gd name="connsiteX4" fmla="*/ 486148 w 577878"/>
                <a:gd name="connsiteY4" fmla="*/ 385711 h 476081"/>
                <a:gd name="connsiteX5" fmla="*/ 221536 w 577878"/>
                <a:gd name="connsiteY5" fmla="*/ 385711 h 476081"/>
                <a:gd name="connsiteX6" fmla="*/ 221536 w 577878"/>
                <a:gd name="connsiteY6" fmla="*/ 476082 h 476081"/>
                <a:gd name="connsiteX7" fmla="*/ 0 w 577878"/>
                <a:gd name="connsiteY7" fmla="*/ 476082 h 4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8" h="476081">
                  <a:moveTo>
                    <a:pt x="0" y="476082"/>
                  </a:moveTo>
                  <a:cubicBezTo>
                    <a:pt x="24423" y="220447"/>
                    <a:pt x="270575" y="17017"/>
                    <a:pt x="577878" y="0"/>
                  </a:cubicBezTo>
                  <a:lnTo>
                    <a:pt x="577878" y="118348"/>
                  </a:lnTo>
                  <a:lnTo>
                    <a:pt x="486148" y="118348"/>
                  </a:lnTo>
                  <a:lnTo>
                    <a:pt x="486148" y="385711"/>
                  </a:lnTo>
                  <a:lnTo>
                    <a:pt x="221536" y="385711"/>
                  </a:lnTo>
                  <a:lnTo>
                    <a:pt x="221536" y="476082"/>
                  </a:lnTo>
                  <a:lnTo>
                    <a:pt x="0" y="476082"/>
                  </a:lnTo>
                  <a:close/>
                </a:path>
              </a:pathLst>
            </a:custGeom>
            <a:solidFill>
              <a:srgbClr val="D6004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4F120CB-02AD-82F8-21B0-B964EC0BA615}"/>
                </a:ext>
              </a:extLst>
            </p:cNvPr>
            <p:cNvSpPr/>
            <p:nvPr/>
          </p:nvSpPr>
          <p:spPr>
            <a:xfrm>
              <a:off x="4115261" y="3541025"/>
              <a:ext cx="577878" cy="476081"/>
            </a:xfrm>
            <a:custGeom>
              <a:avLst/>
              <a:gdLst>
                <a:gd name="connsiteX0" fmla="*/ 577878 w 577878"/>
                <a:gd name="connsiteY0" fmla="*/ 476082 h 476081"/>
                <a:gd name="connsiteX1" fmla="*/ 0 w 577878"/>
                <a:gd name="connsiteY1" fmla="*/ 0 h 476081"/>
                <a:gd name="connsiteX2" fmla="*/ 221536 w 577878"/>
                <a:gd name="connsiteY2" fmla="*/ 0 h 476081"/>
                <a:gd name="connsiteX3" fmla="*/ 221536 w 577878"/>
                <a:gd name="connsiteY3" fmla="*/ 93352 h 476081"/>
                <a:gd name="connsiteX4" fmla="*/ 486726 w 577878"/>
                <a:gd name="connsiteY4" fmla="*/ 93352 h 476081"/>
                <a:gd name="connsiteX5" fmla="*/ 486726 w 577878"/>
                <a:gd name="connsiteY5" fmla="*/ 357735 h 476081"/>
                <a:gd name="connsiteX6" fmla="*/ 577878 w 577878"/>
                <a:gd name="connsiteY6" fmla="*/ 357735 h 476081"/>
                <a:gd name="connsiteX7" fmla="*/ 577878 w 577878"/>
                <a:gd name="connsiteY7" fmla="*/ 476082 h 4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8" h="476081">
                  <a:moveTo>
                    <a:pt x="577878" y="476082"/>
                  </a:moveTo>
                  <a:cubicBezTo>
                    <a:pt x="270575" y="459066"/>
                    <a:pt x="24423" y="255635"/>
                    <a:pt x="0" y="0"/>
                  </a:cubicBezTo>
                  <a:lnTo>
                    <a:pt x="221536" y="0"/>
                  </a:lnTo>
                  <a:lnTo>
                    <a:pt x="221536" y="93352"/>
                  </a:lnTo>
                  <a:lnTo>
                    <a:pt x="486726" y="93352"/>
                  </a:lnTo>
                  <a:lnTo>
                    <a:pt x="486726" y="357735"/>
                  </a:lnTo>
                  <a:lnTo>
                    <a:pt x="577878" y="357735"/>
                  </a:lnTo>
                  <a:lnTo>
                    <a:pt x="577878" y="476082"/>
                  </a:lnTo>
                  <a:close/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966F3E-8213-81DA-B6D4-67E298162425}"/>
                </a:ext>
              </a:extLst>
            </p:cNvPr>
            <p:cNvSpPr/>
            <p:nvPr/>
          </p:nvSpPr>
          <p:spPr>
            <a:xfrm>
              <a:off x="4776791" y="3540830"/>
              <a:ext cx="577877" cy="476178"/>
            </a:xfrm>
            <a:custGeom>
              <a:avLst/>
              <a:gdLst>
                <a:gd name="connsiteX0" fmla="*/ 577877 w 577877"/>
                <a:gd name="connsiteY0" fmla="*/ 97 h 476178"/>
                <a:gd name="connsiteX1" fmla="*/ 0 w 577877"/>
                <a:gd name="connsiteY1" fmla="*/ 476178 h 476178"/>
                <a:gd name="connsiteX2" fmla="*/ 0 w 577877"/>
                <a:gd name="connsiteY2" fmla="*/ 357831 h 476178"/>
                <a:gd name="connsiteX3" fmla="*/ 92692 w 577877"/>
                <a:gd name="connsiteY3" fmla="*/ 357831 h 476178"/>
                <a:gd name="connsiteX4" fmla="*/ 92692 w 577877"/>
                <a:gd name="connsiteY4" fmla="*/ 93352 h 476178"/>
                <a:gd name="connsiteX5" fmla="*/ 356343 w 577877"/>
                <a:gd name="connsiteY5" fmla="*/ 93352 h 476178"/>
                <a:gd name="connsiteX6" fmla="*/ 356343 w 577877"/>
                <a:gd name="connsiteY6" fmla="*/ 0 h 476178"/>
                <a:gd name="connsiteX7" fmla="*/ 577877 w 577877"/>
                <a:gd name="connsiteY7" fmla="*/ 0 h 4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7" h="476178">
                  <a:moveTo>
                    <a:pt x="577877" y="97"/>
                  </a:moveTo>
                  <a:cubicBezTo>
                    <a:pt x="553459" y="255731"/>
                    <a:pt x="307305" y="459162"/>
                    <a:pt x="0" y="476178"/>
                  </a:cubicBezTo>
                  <a:lnTo>
                    <a:pt x="0" y="357831"/>
                  </a:lnTo>
                  <a:lnTo>
                    <a:pt x="92692" y="357831"/>
                  </a:lnTo>
                  <a:lnTo>
                    <a:pt x="92692" y="93352"/>
                  </a:lnTo>
                  <a:lnTo>
                    <a:pt x="356343" y="93352"/>
                  </a:lnTo>
                  <a:lnTo>
                    <a:pt x="356343" y="0"/>
                  </a:lnTo>
                  <a:lnTo>
                    <a:pt x="577877" y="0"/>
                  </a:lnTo>
                </a:path>
              </a:pathLst>
            </a:custGeom>
            <a:solidFill>
              <a:srgbClr val="2B4995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71C805-7AEC-3693-4D0D-0F0F9EB277B1}"/>
                </a:ext>
              </a:extLst>
            </p:cNvPr>
            <p:cNvSpPr/>
            <p:nvPr/>
          </p:nvSpPr>
          <p:spPr>
            <a:xfrm>
              <a:off x="4776791" y="2981203"/>
              <a:ext cx="577877" cy="476081"/>
            </a:xfrm>
            <a:custGeom>
              <a:avLst/>
              <a:gdLst>
                <a:gd name="connsiteX0" fmla="*/ 0 w 577877"/>
                <a:gd name="connsiteY0" fmla="*/ 0 h 476081"/>
                <a:gd name="connsiteX1" fmla="*/ 577877 w 577877"/>
                <a:gd name="connsiteY1" fmla="*/ 476082 h 476081"/>
                <a:gd name="connsiteX2" fmla="*/ 356343 w 577877"/>
                <a:gd name="connsiteY2" fmla="*/ 476082 h 476081"/>
                <a:gd name="connsiteX3" fmla="*/ 356343 w 577877"/>
                <a:gd name="connsiteY3" fmla="*/ 385711 h 476081"/>
                <a:gd name="connsiteX4" fmla="*/ 93076 w 577877"/>
                <a:gd name="connsiteY4" fmla="*/ 385711 h 476081"/>
                <a:gd name="connsiteX5" fmla="*/ 93268 w 577877"/>
                <a:gd name="connsiteY5" fmla="*/ 118348 h 476081"/>
                <a:gd name="connsiteX6" fmla="*/ 0 w 577877"/>
                <a:gd name="connsiteY6" fmla="*/ 118348 h 476081"/>
                <a:gd name="connsiteX7" fmla="*/ 0 w 577877"/>
                <a:gd name="connsiteY7" fmla="*/ 0 h 4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7" h="476081">
                  <a:moveTo>
                    <a:pt x="0" y="0"/>
                  </a:moveTo>
                  <a:cubicBezTo>
                    <a:pt x="307305" y="17017"/>
                    <a:pt x="553459" y="220447"/>
                    <a:pt x="577877" y="476082"/>
                  </a:cubicBezTo>
                  <a:lnTo>
                    <a:pt x="356343" y="476082"/>
                  </a:lnTo>
                  <a:lnTo>
                    <a:pt x="356343" y="385711"/>
                  </a:lnTo>
                  <a:lnTo>
                    <a:pt x="93076" y="385711"/>
                  </a:lnTo>
                  <a:lnTo>
                    <a:pt x="93268" y="118348"/>
                  </a:lnTo>
                  <a:lnTo>
                    <a:pt x="0" y="11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8119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kaskilti Blát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3C28A6-52E8-B805-9F2A-BA003F009012}"/>
              </a:ext>
            </a:extLst>
          </p:cNvPr>
          <p:cNvSpPr/>
          <p:nvPr userDrawn="1"/>
        </p:nvSpPr>
        <p:spPr>
          <a:xfrm>
            <a:off x="0" y="2734010"/>
            <a:ext cx="5551691" cy="124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DEB3C4-55AD-717E-C478-731C18D9E56C}"/>
              </a:ext>
            </a:extLst>
          </p:cNvPr>
          <p:cNvGrpSpPr/>
          <p:nvPr userDrawn="1"/>
        </p:nvGrpSpPr>
        <p:grpSpPr>
          <a:xfrm>
            <a:off x="4120408" y="2911049"/>
            <a:ext cx="3951185" cy="1035903"/>
            <a:chOff x="4120408" y="2911049"/>
            <a:chExt cx="3951185" cy="103590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85A338-0021-E07A-B8D1-1D09172987D6}"/>
                </a:ext>
              </a:extLst>
            </p:cNvPr>
            <p:cNvGrpSpPr/>
            <p:nvPr userDrawn="1"/>
          </p:nvGrpSpPr>
          <p:grpSpPr>
            <a:xfrm>
              <a:off x="5567212" y="3219760"/>
              <a:ext cx="2504381" cy="411695"/>
              <a:chOff x="5567212" y="3219760"/>
              <a:chExt cx="2504381" cy="41169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02B1D2-84E3-7963-A6A4-4CACF2033883}"/>
                  </a:ext>
                </a:extLst>
              </p:cNvPr>
              <p:cNvSpPr/>
              <p:nvPr/>
            </p:nvSpPr>
            <p:spPr>
              <a:xfrm>
                <a:off x="5567212" y="3306010"/>
                <a:ext cx="169705" cy="319799"/>
              </a:xfrm>
              <a:custGeom>
                <a:avLst/>
                <a:gdLst>
                  <a:gd name="connsiteX0" fmla="*/ 66036 w 169705"/>
                  <a:gd name="connsiteY0" fmla="*/ 0 h 319799"/>
                  <a:gd name="connsiteX1" fmla="*/ 66036 w 169705"/>
                  <a:gd name="connsiteY1" fmla="*/ 295909 h 319799"/>
                  <a:gd name="connsiteX2" fmla="*/ 169706 w 169705"/>
                  <a:gd name="connsiteY2" fmla="*/ 295909 h 319799"/>
                  <a:gd name="connsiteX3" fmla="*/ 169706 w 169705"/>
                  <a:gd name="connsiteY3" fmla="*/ 319799 h 319799"/>
                  <a:gd name="connsiteX4" fmla="*/ 0 w 169705"/>
                  <a:gd name="connsiteY4" fmla="*/ 319799 h 319799"/>
                  <a:gd name="connsiteX5" fmla="*/ 0 w 169705"/>
                  <a:gd name="connsiteY5" fmla="*/ 0 h 319799"/>
                  <a:gd name="connsiteX6" fmla="*/ 66036 w 169705"/>
                  <a:gd name="connsiteY6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705" h="319799">
                    <a:moveTo>
                      <a:pt x="66036" y="0"/>
                    </a:moveTo>
                    <a:lnTo>
                      <a:pt x="66036" y="295909"/>
                    </a:lnTo>
                    <a:lnTo>
                      <a:pt x="169706" y="295909"/>
                    </a:lnTo>
                    <a:lnTo>
                      <a:pt x="169706" y="319799"/>
                    </a:lnTo>
                    <a:lnTo>
                      <a:pt x="0" y="319799"/>
                    </a:lnTo>
                    <a:lnTo>
                      <a:pt x="0" y="0"/>
                    </a:lnTo>
                    <a:lnTo>
                      <a:pt x="66036" y="0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884514-E651-29B4-FD89-FC194D796E69}"/>
                  </a:ext>
                </a:extLst>
              </p:cNvPr>
              <p:cNvSpPr/>
              <p:nvPr/>
            </p:nvSpPr>
            <p:spPr>
              <a:xfrm>
                <a:off x="5758740" y="3306010"/>
                <a:ext cx="249481" cy="319799"/>
              </a:xfrm>
              <a:custGeom>
                <a:avLst/>
                <a:gdLst>
                  <a:gd name="connsiteX0" fmla="*/ 155408 w 249481"/>
                  <a:gd name="connsiteY0" fmla="*/ 0 h 319799"/>
                  <a:gd name="connsiteX1" fmla="*/ 249482 w 249481"/>
                  <a:gd name="connsiteY1" fmla="*/ 319799 h 319799"/>
                  <a:gd name="connsiteX2" fmla="*/ 181750 w 249481"/>
                  <a:gd name="connsiteY2" fmla="*/ 319799 h 319799"/>
                  <a:gd name="connsiteX3" fmla="*/ 159825 w 249481"/>
                  <a:gd name="connsiteY3" fmla="*/ 243612 h 319799"/>
                  <a:gd name="connsiteX4" fmla="*/ 49951 w 249481"/>
                  <a:gd name="connsiteY4" fmla="*/ 243612 h 319799"/>
                  <a:gd name="connsiteX5" fmla="*/ 26808 w 249481"/>
                  <a:gd name="connsiteY5" fmla="*/ 319799 h 319799"/>
                  <a:gd name="connsiteX6" fmla="*/ 0 w 249481"/>
                  <a:gd name="connsiteY6" fmla="*/ 319799 h 319799"/>
                  <a:gd name="connsiteX7" fmla="*/ 98399 w 249481"/>
                  <a:gd name="connsiteY7" fmla="*/ 0 h 319799"/>
                  <a:gd name="connsiteX8" fmla="*/ 155408 w 249481"/>
                  <a:gd name="connsiteY8" fmla="*/ 0 h 319799"/>
                  <a:gd name="connsiteX9" fmla="*/ 56918 w 249481"/>
                  <a:gd name="connsiteY9" fmla="*/ 220003 h 319799"/>
                  <a:gd name="connsiteX10" fmla="*/ 153143 w 249481"/>
                  <a:gd name="connsiteY10" fmla="*/ 220003 h 319799"/>
                  <a:gd name="connsiteX11" fmla="*/ 106391 w 249481"/>
                  <a:gd name="connsiteY11" fmla="*/ 57847 h 319799"/>
                  <a:gd name="connsiteX12" fmla="*/ 56918 w 249481"/>
                  <a:gd name="connsiteY12" fmla="*/ 220003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81" h="319799">
                    <a:moveTo>
                      <a:pt x="155408" y="0"/>
                    </a:moveTo>
                    <a:lnTo>
                      <a:pt x="249482" y="319799"/>
                    </a:lnTo>
                    <a:lnTo>
                      <a:pt x="181750" y="319799"/>
                    </a:lnTo>
                    <a:lnTo>
                      <a:pt x="159825" y="243612"/>
                    </a:lnTo>
                    <a:lnTo>
                      <a:pt x="49951" y="243612"/>
                    </a:lnTo>
                    <a:lnTo>
                      <a:pt x="26808" y="319799"/>
                    </a:lnTo>
                    <a:lnTo>
                      <a:pt x="0" y="319799"/>
                    </a:lnTo>
                    <a:lnTo>
                      <a:pt x="98399" y="0"/>
                    </a:lnTo>
                    <a:lnTo>
                      <a:pt x="155408" y="0"/>
                    </a:lnTo>
                    <a:close/>
                    <a:moveTo>
                      <a:pt x="56918" y="220003"/>
                    </a:moveTo>
                    <a:lnTo>
                      <a:pt x="153143" y="220003"/>
                    </a:lnTo>
                    <a:lnTo>
                      <a:pt x="106391" y="57847"/>
                    </a:lnTo>
                    <a:lnTo>
                      <a:pt x="56918" y="220003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15F292F-1EF2-6CB9-D1DF-9F5287D922AD}"/>
                  </a:ext>
                </a:extLst>
              </p:cNvPr>
              <p:cNvSpPr/>
              <p:nvPr/>
            </p:nvSpPr>
            <p:spPr>
              <a:xfrm>
                <a:off x="6047814" y="3306010"/>
                <a:ext cx="217312" cy="319799"/>
              </a:xfrm>
              <a:custGeom>
                <a:avLst/>
                <a:gdLst>
                  <a:gd name="connsiteX0" fmla="*/ 217312 w 217312"/>
                  <a:gd name="connsiteY0" fmla="*/ 0 h 319799"/>
                  <a:gd name="connsiteX1" fmla="*/ 217312 w 217312"/>
                  <a:gd name="connsiteY1" fmla="*/ 319799 h 319799"/>
                  <a:gd name="connsiteX2" fmla="*/ 166132 w 217312"/>
                  <a:gd name="connsiteY2" fmla="*/ 319799 h 319799"/>
                  <a:gd name="connsiteX3" fmla="*/ 24372 w 217312"/>
                  <a:gd name="connsiteY3" fmla="*/ 75718 h 319799"/>
                  <a:gd name="connsiteX4" fmla="*/ 24372 w 217312"/>
                  <a:gd name="connsiteY4" fmla="*/ 319799 h 319799"/>
                  <a:gd name="connsiteX5" fmla="*/ 0 w 217312"/>
                  <a:gd name="connsiteY5" fmla="*/ 319799 h 319799"/>
                  <a:gd name="connsiteX6" fmla="*/ 0 w 217312"/>
                  <a:gd name="connsiteY6" fmla="*/ 0 h 319799"/>
                  <a:gd name="connsiteX7" fmla="*/ 50429 w 217312"/>
                  <a:gd name="connsiteY7" fmla="*/ 0 h 319799"/>
                  <a:gd name="connsiteX8" fmla="*/ 193976 w 217312"/>
                  <a:gd name="connsiteY8" fmla="*/ 244176 h 319799"/>
                  <a:gd name="connsiteX9" fmla="*/ 193976 w 217312"/>
                  <a:gd name="connsiteY9" fmla="*/ 0 h 319799"/>
                  <a:gd name="connsiteX10" fmla="*/ 217312 w 217312"/>
                  <a:gd name="connsiteY10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312" h="319799">
                    <a:moveTo>
                      <a:pt x="217312" y="0"/>
                    </a:moveTo>
                    <a:lnTo>
                      <a:pt x="217312" y="319799"/>
                    </a:lnTo>
                    <a:lnTo>
                      <a:pt x="166132" y="319799"/>
                    </a:lnTo>
                    <a:lnTo>
                      <a:pt x="24372" y="75718"/>
                    </a:lnTo>
                    <a:lnTo>
                      <a:pt x="24372" y="319799"/>
                    </a:lnTo>
                    <a:lnTo>
                      <a:pt x="0" y="319799"/>
                    </a:lnTo>
                    <a:lnTo>
                      <a:pt x="0" y="0"/>
                    </a:lnTo>
                    <a:lnTo>
                      <a:pt x="50429" y="0"/>
                    </a:lnTo>
                    <a:lnTo>
                      <a:pt x="193976" y="244176"/>
                    </a:lnTo>
                    <a:lnTo>
                      <a:pt x="193976" y="0"/>
                    </a:lnTo>
                    <a:lnTo>
                      <a:pt x="217312" y="0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5F5AA0D-B814-40B1-6208-9665DB123AF3}"/>
                  </a:ext>
                </a:extLst>
              </p:cNvPr>
              <p:cNvSpPr/>
              <p:nvPr/>
            </p:nvSpPr>
            <p:spPr>
              <a:xfrm>
                <a:off x="6326654" y="3306010"/>
                <a:ext cx="252009" cy="319799"/>
              </a:xfrm>
              <a:custGeom>
                <a:avLst/>
                <a:gdLst>
                  <a:gd name="connsiteX0" fmla="*/ 0 w 252009"/>
                  <a:gd name="connsiteY0" fmla="*/ 319799 h 319799"/>
                  <a:gd name="connsiteX1" fmla="*/ 0 w 252009"/>
                  <a:gd name="connsiteY1" fmla="*/ 0 h 319799"/>
                  <a:gd name="connsiteX2" fmla="*/ 107233 w 252009"/>
                  <a:gd name="connsiteY2" fmla="*/ 0 h 319799"/>
                  <a:gd name="connsiteX3" fmla="*/ 207420 w 252009"/>
                  <a:gd name="connsiteY3" fmla="*/ 33955 h 319799"/>
                  <a:gd name="connsiteX4" fmla="*/ 252009 w 252009"/>
                  <a:gd name="connsiteY4" fmla="*/ 159053 h 319799"/>
                  <a:gd name="connsiteX5" fmla="*/ 192086 w 252009"/>
                  <a:gd name="connsiteY5" fmla="*/ 297978 h 319799"/>
                  <a:gd name="connsiteX6" fmla="*/ 104319 w 252009"/>
                  <a:gd name="connsiteY6" fmla="*/ 319799 h 319799"/>
                  <a:gd name="connsiteX7" fmla="*/ 0 w 252009"/>
                  <a:gd name="connsiteY7" fmla="*/ 319799 h 319799"/>
                  <a:gd name="connsiteX8" fmla="*/ 66036 w 252009"/>
                  <a:gd name="connsiteY8" fmla="*/ 298731 h 319799"/>
                  <a:gd name="connsiteX9" fmla="*/ 99709 w 252009"/>
                  <a:gd name="connsiteY9" fmla="*/ 298731 h 319799"/>
                  <a:gd name="connsiteX10" fmla="*/ 162546 w 252009"/>
                  <a:gd name="connsiteY10" fmla="*/ 267598 h 319799"/>
                  <a:gd name="connsiteX11" fmla="*/ 180805 w 252009"/>
                  <a:gd name="connsiteY11" fmla="*/ 157736 h 319799"/>
                  <a:gd name="connsiteX12" fmla="*/ 175717 w 252009"/>
                  <a:gd name="connsiteY12" fmla="*/ 84840 h 319799"/>
                  <a:gd name="connsiteX13" fmla="*/ 134326 w 252009"/>
                  <a:gd name="connsiteY13" fmla="*/ 28405 h 319799"/>
                  <a:gd name="connsiteX14" fmla="*/ 99709 w 252009"/>
                  <a:gd name="connsiteY14" fmla="*/ 21351 h 319799"/>
                  <a:gd name="connsiteX15" fmla="*/ 66036 w 252009"/>
                  <a:gd name="connsiteY15" fmla="*/ 21351 h 319799"/>
                  <a:gd name="connsiteX16" fmla="*/ 66036 w 252009"/>
                  <a:gd name="connsiteY16" fmla="*/ 298731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2009" h="319799">
                    <a:moveTo>
                      <a:pt x="0" y="319799"/>
                    </a:moveTo>
                    <a:lnTo>
                      <a:pt x="0" y="0"/>
                    </a:lnTo>
                    <a:lnTo>
                      <a:pt x="107233" y="0"/>
                    </a:lnTo>
                    <a:cubicBezTo>
                      <a:pt x="148999" y="0"/>
                      <a:pt x="182399" y="11287"/>
                      <a:pt x="207420" y="33955"/>
                    </a:cubicBezTo>
                    <a:cubicBezTo>
                      <a:pt x="237154" y="60856"/>
                      <a:pt x="252009" y="102524"/>
                      <a:pt x="252009" y="159053"/>
                    </a:cubicBezTo>
                    <a:cubicBezTo>
                      <a:pt x="252009" y="225741"/>
                      <a:pt x="232065" y="272018"/>
                      <a:pt x="192086" y="297978"/>
                    </a:cubicBezTo>
                    <a:cubicBezTo>
                      <a:pt x="169706" y="312557"/>
                      <a:pt x="140439" y="319799"/>
                      <a:pt x="104319" y="319799"/>
                    </a:cubicBezTo>
                    <a:lnTo>
                      <a:pt x="0" y="319799"/>
                    </a:lnTo>
                    <a:close/>
                    <a:moveTo>
                      <a:pt x="66036" y="298731"/>
                    </a:moveTo>
                    <a:lnTo>
                      <a:pt x="99709" y="298731"/>
                    </a:lnTo>
                    <a:cubicBezTo>
                      <a:pt x="127462" y="298731"/>
                      <a:pt x="148442" y="288384"/>
                      <a:pt x="162546" y="267598"/>
                    </a:cubicBezTo>
                    <a:cubicBezTo>
                      <a:pt x="174692" y="249820"/>
                      <a:pt x="180805" y="213138"/>
                      <a:pt x="180805" y="157736"/>
                    </a:cubicBezTo>
                    <a:cubicBezTo>
                      <a:pt x="180805" y="123687"/>
                      <a:pt x="179109" y="99421"/>
                      <a:pt x="175717" y="84840"/>
                    </a:cubicBezTo>
                    <a:cubicBezTo>
                      <a:pt x="169421" y="57375"/>
                      <a:pt x="155590" y="38564"/>
                      <a:pt x="134326" y="28405"/>
                    </a:cubicBezTo>
                    <a:cubicBezTo>
                      <a:pt x="124548" y="23703"/>
                      <a:pt x="113073" y="21351"/>
                      <a:pt x="99709" y="21351"/>
                    </a:cubicBezTo>
                    <a:lnTo>
                      <a:pt x="66036" y="21351"/>
                    </a:lnTo>
                    <a:lnTo>
                      <a:pt x="66036" y="298731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99E1D9C-24F9-70AD-6765-493C312803DF}"/>
                  </a:ext>
                </a:extLst>
              </p:cNvPr>
              <p:cNvSpPr/>
              <p:nvPr/>
            </p:nvSpPr>
            <p:spPr>
              <a:xfrm>
                <a:off x="6612814" y="3300557"/>
                <a:ext cx="223425" cy="330898"/>
              </a:xfrm>
              <a:custGeom>
                <a:avLst/>
                <a:gdLst>
                  <a:gd name="connsiteX0" fmla="*/ 209594 w 223425"/>
                  <a:gd name="connsiteY0" fmla="*/ 90767 h 330898"/>
                  <a:gd name="connsiteX1" fmla="*/ 176957 w 223425"/>
                  <a:gd name="connsiteY1" fmla="*/ 99138 h 330898"/>
                  <a:gd name="connsiteX2" fmla="*/ 179871 w 223425"/>
                  <a:gd name="connsiteY2" fmla="*/ 72708 h 330898"/>
                  <a:gd name="connsiteX3" fmla="*/ 165289 w 223425"/>
                  <a:gd name="connsiteY3" fmla="*/ 39693 h 330898"/>
                  <a:gd name="connsiteX4" fmla="*/ 109225 w 223425"/>
                  <a:gd name="connsiteY4" fmla="*/ 19564 h 330898"/>
                  <a:gd name="connsiteX5" fmla="*/ 55131 w 223425"/>
                  <a:gd name="connsiteY5" fmla="*/ 41574 h 330898"/>
                  <a:gd name="connsiteX6" fmla="*/ 46570 w 223425"/>
                  <a:gd name="connsiteY6" fmla="*/ 69416 h 330898"/>
                  <a:gd name="connsiteX7" fmla="*/ 54095 w 223425"/>
                  <a:gd name="connsiteY7" fmla="*/ 95469 h 330898"/>
                  <a:gd name="connsiteX8" fmla="*/ 106960 w 223425"/>
                  <a:gd name="connsiteY8" fmla="*/ 127073 h 330898"/>
                  <a:gd name="connsiteX9" fmla="*/ 212508 w 223425"/>
                  <a:gd name="connsiteY9" fmla="*/ 190563 h 330898"/>
                  <a:gd name="connsiteX10" fmla="*/ 223425 w 223425"/>
                  <a:gd name="connsiteY10" fmla="*/ 236746 h 330898"/>
                  <a:gd name="connsiteX11" fmla="*/ 176195 w 223425"/>
                  <a:gd name="connsiteY11" fmla="*/ 315944 h 330898"/>
                  <a:gd name="connsiteX12" fmla="*/ 110159 w 223425"/>
                  <a:gd name="connsiteY12" fmla="*/ 330898 h 330898"/>
                  <a:gd name="connsiteX13" fmla="*/ 9039 w 223425"/>
                  <a:gd name="connsiteY13" fmla="*/ 284245 h 330898"/>
                  <a:gd name="connsiteX14" fmla="*/ 0 w 223425"/>
                  <a:gd name="connsiteY14" fmla="*/ 248597 h 330898"/>
                  <a:gd name="connsiteX15" fmla="*/ 1229 w 223425"/>
                  <a:gd name="connsiteY15" fmla="*/ 225835 h 330898"/>
                  <a:gd name="connsiteX16" fmla="*/ 36314 w 223425"/>
                  <a:gd name="connsiteY16" fmla="*/ 216241 h 330898"/>
                  <a:gd name="connsiteX17" fmla="*/ 30952 w 223425"/>
                  <a:gd name="connsiteY17" fmla="*/ 251607 h 330898"/>
                  <a:gd name="connsiteX18" fmla="*/ 56064 w 223425"/>
                  <a:gd name="connsiteY18" fmla="*/ 298448 h 330898"/>
                  <a:gd name="connsiteX19" fmla="*/ 104330 w 223425"/>
                  <a:gd name="connsiteY19" fmla="*/ 312745 h 330898"/>
                  <a:gd name="connsiteX20" fmla="*/ 153997 w 223425"/>
                  <a:gd name="connsiteY20" fmla="*/ 294686 h 330898"/>
                  <a:gd name="connsiteX21" fmla="*/ 170082 w 223425"/>
                  <a:gd name="connsiteY21" fmla="*/ 258849 h 330898"/>
                  <a:gd name="connsiteX22" fmla="*/ 134531 w 223425"/>
                  <a:gd name="connsiteY22" fmla="*/ 209846 h 330898"/>
                  <a:gd name="connsiteX23" fmla="*/ 86549 w 223425"/>
                  <a:gd name="connsiteY23" fmla="*/ 190186 h 330898"/>
                  <a:gd name="connsiteX24" fmla="*/ 24930 w 223425"/>
                  <a:gd name="connsiteY24" fmla="*/ 153881 h 330898"/>
                  <a:gd name="connsiteX25" fmla="*/ 2072 w 223425"/>
                  <a:gd name="connsiteY25" fmla="*/ 89450 h 330898"/>
                  <a:gd name="connsiteX26" fmla="*/ 30110 w 223425"/>
                  <a:gd name="connsiteY26" fmla="*/ 26900 h 330898"/>
                  <a:gd name="connsiteX27" fmla="*/ 112231 w 223425"/>
                  <a:gd name="connsiteY27" fmla="*/ 0 h 330898"/>
                  <a:gd name="connsiteX28" fmla="*/ 193418 w 223425"/>
                  <a:gd name="connsiteY28" fmla="*/ 32074 h 330898"/>
                  <a:gd name="connsiteX29" fmla="*/ 208752 w 223425"/>
                  <a:gd name="connsiteY29" fmla="*/ 69604 h 330898"/>
                  <a:gd name="connsiteX30" fmla="*/ 209685 w 223425"/>
                  <a:gd name="connsiteY30" fmla="*/ 90672 h 33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3425" h="330898">
                    <a:moveTo>
                      <a:pt x="209594" y="90767"/>
                    </a:moveTo>
                    <a:lnTo>
                      <a:pt x="176957" y="99138"/>
                    </a:lnTo>
                    <a:cubicBezTo>
                      <a:pt x="178927" y="88509"/>
                      <a:pt x="179871" y="79668"/>
                      <a:pt x="179871" y="72708"/>
                    </a:cubicBezTo>
                    <a:cubicBezTo>
                      <a:pt x="179871" y="60667"/>
                      <a:pt x="174977" y="49663"/>
                      <a:pt x="165289" y="39693"/>
                    </a:cubicBezTo>
                    <a:cubicBezTo>
                      <a:pt x="152301" y="26242"/>
                      <a:pt x="133586" y="19564"/>
                      <a:pt x="109225" y="19564"/>
                    </a:cubicBezTo>
                    <a:cubicBezTo>
                      <a:pt x="82690" y="19564"/>
                      <a:pt x="64727" y="26900"/>
                      <a:pt x="55131" y="41574"/>
                    </a:cubicBezTo>
                    <a:cubicBezTo>
                      <a:pt x="49484" y="50321"/>
                      <a:pt x="46570" y="59633"/>
                      <a:pt x="46570" y="69416"/>
                    </a:cubicBezTo>
                    <a:cubicBezTo>
                      <a:pt x="46570" y="78633"/>
                      <a:pt x="49109" y="87287"/>
                      <a:pt x="54095" y="95469"/>
                    </a:cubicBezTo>
                    <a:cubicBezTo>
                      <a:pt x="60583" y="106098"/>
                      <a:pt x="78171" y="116632"/>
                      <a:pt x="106960" y="127073"/>
                    </a:cubicBezTo>
                    <a:cubicBezTo>
                      <a:pt x="164436" y="148049"/>
                      <a:pt x="199622" y="169212"/>
                      <a:pt x="212508" y="190563"/>
                    </a:cubicBezTo>
                    <a:cubicBezTo>
                      <a:pt x="219851" y="203072"/>
                      <a:pt x="223425" y="218405"/>
                      <a:pt x="223425" y="236746"/>
                    </a:cubicBezTo>
                    <a:cubicBezTo>
                      <a:pt x="223425" y="271736"/>
                      <a:pt x="207625" y="298073"/>
                      <a:pt x="176195" y="315944"/>
                    </a:cubicBezTo>
                    <a:cubicBezTo>
                      <a:pt x="158698" y="325913"/>
                      <a:pt x="136591" y="330898"/>
                      <a:pt x="110159" y="330898"/>
                    </a:cubicBezTo>
                    <a:cubicBezTo>
                      <a:pt x="59172" y="330898"/>
                      <a:pt x="25397" y="315379"/>
                      <a:pt x="9039" y="284245"/>
                    </a:cubicBezTo>
                    <a:cubicBezTo>
                      <a:pt x="3017" y="272865"/>
                      <a:pt x="0" y="261013"/>
                      <a:pt x="0" y="248597"/>
                    </a:cubicBezTo>
                    <a:cubicBezTo>
                      <a:pt x="0" y="242953"/>
                      <a:pt x="376" y="235429"/>
                      <a:pt x="1229" y="225835"/>
                    </a:cubicBezTo>
                    <a:lnTo>
                      <a:pt x="36314" y="216241"/>
                    </a:lnTo>
                    <a:cubicBezTo>
                      <a:pt x="32739" y="229974"/>
                      <a:pt x="30952" y="241731"/>
                      <a:pt x="30952" y="251607"/>
                    </a:cubicBezTo>
                    <a:cubicBezTo>
                      <a:pt x="30952" y="271171"/>
                      <a:pt x="39330" y="286785"/>
                      <a:pt x="56064" y="298448"/>
                    </a:cubicBezTo>
                    <a:cubicBezTo>
                      <a:pt x="69519" y="307948"/>
                      <a:pt x="85604" y="312745"/>
                      <a:pt x="104330" y="312745"/>
                    </a:cubicBezTo>
                    <a:cubicBezTo>
                      <a:pt x="124935" y="312745"/>
                      <a:pt x="141486" y="306725"/>
                      <a:pt x="153997" y="294686"/>
                    </a:cubicBezTo>
                    <a:cubicBezTo>
                      <a:pt x="164720" y="284339"/>
                      <a:pt x="170082" y="272394"/>
                      <a:pt x="170082" y="258849"/>
                    </a:cubicBezTo>
                    <a:cubicBezTo>
                      <a:pt x="170082" y="239003"/>
                      <a:pt x="158232" y="222731"/>
                      <a:pt x="134531" y="209846"/>
                    </a:cubicBezTo>
                    <a:cubicBezTo>
                      <a:pt x="129818" y="207306"/>
                      <a:pt x="113824" y="200815"/>
                      <a:pt x="86549" y="190186"/>
                    </a:cubicBezTo>
                    <a:cubicBezTo>
                      <a:pt x="57760" y="178899"/>
                      <a:pt x="37258" y="166860"/>
                      <a:pt x="24930" y="153881"/>
                    </a:cubicBezTo>
                    <a:cubicBezTo>
                      <a:pt x="9687" y="137985"/>
                      <a:pt x="2072" y="116445"/>
                      <a:pt x="2072" y="89450"/>
                    </a:cubicBezTo>
                    <a:cubicBezTo>
                      <a:pt x="2072" y="64149"/>
                      <a:pt x="11384" y="43267"/>
                      <a:pt x="30110" y="26900"/>
                    </a:cubicBezTo>
                    <a:cubicBezTo>
                      <a:pt x="50611" y="8936"/>
                      <a:pt x="77989" y="0"/>
                      <a:pt x="112231" y="0"/>
                    </a:cubicBezTo>
                    <a:cubicBezTo>
                      <a:pt x="147975" y="0"/>
                      <a:pt x="174977" y="10722"/>
                      <a:pt x="193418" y="32074"/>
                    </a:cubicBezTo>
                    <a:cubicBezTo>
                      <a:pt x="202161" y="42421"/>
                      <a:pt x="207340" y="54930"/>
                      <a:pt x="208752" y="69604"/>
                    </a:cubicBezTo>
                    <a:cubicBezTo>
                      <a:pt x="209412" y="76376"/>
                      <a:pt x="209685" y="83336"/>
                      <a:pt x="209685" y="90672"/>
                    </a:cubicBezTo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B491891-DF79-D4A1-3E66-5ACCBC603776}"/>
                  </a:ext>
                </a:extLst>
              </p:cNvPr>
              <p:cNvSpPr/>
              <p:nvPr/>
            </p:nvSpPr>
            <p:spPr>
              <a:xfrm>
                <a:off x="6875558" y="3306010"/>
                <a:ext cx="238564" cy="319799"/>
              </a:xfrm>
              <a:custGeom>
                <a:avLst/>
                <a:gdLst>
                  <a:gd name="connsiteX0" fmla="*/ 0 w 238564"/>
                  <a:gd name="connsiteY0" fmla="*/ 319799 h 319799"/>
                  <a:gd name="connsiteX1" fmla="*/ 0 w 238564"/>
                  <a:gd name="connsiteY1" fmla="*/ 0 h 319799"/>
                  <a:gd name="connsiteX2" fmla="*/ 110159 w 238564"/>
                  <a:gd name="connsiteY2" fmla="*/ 0 h 319799"/>
                  <a:gd name="connsiteX3" fmla="*/ 198119 w 238564"/>
                  <a:gd name="connsiteY3" fmla="*/ 19000 h 319799"/>
                  <a:gd name="connsiteX4" fmla="*/ 238565 w 238564"/>
                  <a:gd name="connsiteY4" fmla="*/ 91801 h 319799"/>
                  <a:gd name="connsiteX5" fmla="*/ 103761 w 238564"/>
                  <a:gd name="connsiteY5" fmla="*/ 186895 h 319799"/>
                  <a:gd name="connsiteX6" fmla="*/ 67732 w 238564"/>
                  <a:gd name="connsiteY6" fmla="*/ 186895 h 319799"/>
                  <a:gd name="connsiteX7" fmla="*/ 67732 w 238564"/>
                  <a:gd name="connsiteY7" fmla="*/ 319706 h 319799"/>
                  <a:gd name="connsiteX8" fmla="*/ 0 w 238564"/>
                  <a:gd name="connsiteY8" fmla="*/ 319706 h 319799"/>
                  <a:gd name="connsiteX9" fmla="*/ 0 w 238564"/>
                  <a:gd name="connsiteY9" fmla="*/ 319799 h 319799"/>
                  <a:gd name="connsiteX10" fmla="*/ 67732 w 238564"/>
                  <a:gd name="connsiteY10" fmla="*/ 164697 h 319799"/>
                  <a:gd name="connsiteX11" fmla="*/ 98217 w 238564"/>
                  <a:gd name="connsiteY11" fmla="*/ 164697 h 319799"/>
                  <a:gd name="connsiteX12" fmla="*/ 153530 w 238564"/>
                  <a:gd name="connsiteY12" fmla="*/ 147579 h 319799"/>
                  <a:gd name="connsiteX13" fmla="*/ 170833 w 238564"/>
                  <a:gd name="connsiteY13" fmla="*/ 93494 h 319799"/>
                  <a:gd name="connsiteX14" fmla="*/ 144776 w 238564"/>
                  <a:gd name="connsiteY14" fmla="*/ 32827 h 319799"/>
                  <a:gd name="connsiteX15" fmla="*/ 98217 w 238564"/>
                  <a:gd name="connsiteY15" fmla="*/ 22480 h 319799"/>
                  <a:gd name="connsiteX16" fmla="*/ 67732 w 238564"/>
                  <a:gd name="connsiteY16" fmla="*/ 22480 h 319799"/>
                  <a:gd name="connsiteX17" fmla="*/ 67732 w 238564"/>
                  <a:gd name="connsiteY17" fmla="*/ 164697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8564" h="319799">
                    <a:moveTo>
                      <a:pt x="0" y="319799"/>
                    </a:moveTo>
                    <a:lnTo>
                      <a:pt x="0" y="0"/>
                    </a:lnTo>
                    <a:lnTo>
                      <a:pt x="110159" y="0"/>
                    </a:lnTo>
                    <a:cubicBezTo>
                      <a:pt x="146848" y="0"/>
                      <a:pt x="176194" y="6302"/>
                      <a:pt x="198119" y="19000"/>
                    </a:cubicBezTo>
                    <a:cubicBezTo>
                      <a:pt x="225121" y="34614"/>
                      <a:pt x="238565" y="58880"/>
                      <a:pt x="238565" y="91801"/>
                    </a:cubicBezTo>
                    <a:cubicBezTo>
                      <a:pt x="238565" y="155196"/>
                      <a:pt x="193600" y="186895"/>
                      <a:pt x="103761" y="186895"/>
                    </a:cubicBezTo>
                    <a:lnTo>
                      <a:pt x="67732" y="186895"/>
                    </a:lnTo>
                    <a:lnTo>
                      <a:pt x="67732" y="319706"/>
                    </a:lnTo>
                    <a:lnTo>
                      <a:pt x="0" y="319706"/>
                    </a:lnTo>
                    <a:lnTo>
                      <a:pt x="0" y="319799"/>
                    </a:lnTo>
                    <a:close/>
                    <a:moveTo>
                      <a:pt x="67732" y="164697"/>
                    </a:moveTo>
                    <a:lnTo>
                      <a:pt x="98217" y="164697"/>
                    </a:lnTo>
                    <a:cubicBezTo>
                      <a:pt x="123705" y="164697"/>
                      <a:pt x="142146" y="158959"/>
                      <a:pt x="153530" y="147579"/>
                    </a:cubicBezTo>
                    <a:cubicBezTo>
                      <a:pt x="165096" y="136197"/>
                      <a:pt x="170833" y="118137"/>
                      <a:pt x="170833" y="93494"/>
                    </a:cubicBezTo>
                    <a:cubicBezTo>
                      <a:pt x="170833" y="63207"/>
                      <a:pt x="162181" y="42984"/>
                      <a:pt x="144776" y="32827"/>
                    </a:cubicBezTo>
                    <a:cubicBezTo>
                      <a:pt x="132926" y="25960"/>
                      <a:pt x="117410" y="22480"/>
                      <a:pt x="98217" y="22480"/>
                    </a:cubicBezTo>
                    <a:lnTo>
                      <a:pt x="67732" y="22480"/>
                    </a:lnTo>
                    <a:lnTo>
                      <a:pt x="67732" y="164697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074885E-23A3-E205-0FF6-7DDEF3BD01D2}"/>
                  </a:ext>
                </a:extLst>
              </p:cNvPr>
              <p:cNvSpPr/>
              <p:nvPr/>
            </p:nvSpPr>
            <p:spPr>
              <a:xfrm>
                <a:off x="7145166" y="3219760"/>
                <a:ext cx="102076" cy="406052"/>
              </a:xfrm>
              <a:custGeom>
                <a:avLst/>
                <a:gdLst>
                  <a:gd name="connsiteX0" fmla="*/ 17599 w 102076"/>
                  <a:gd name="connsiteY0" fmla="*/ 86252 h 406052"/>
                  <a:gd name="connsiteX1" fmla="*/ 84580 w 102076"/>
                  <a:gd name="connsiteY1" fmla="*/ 86252 h 406052"/>
                  <a:gd name="connsiteX2" fmla="*/ 84580 w 102076"/>
                  <a:gd name="connsiteY2" fmla="*/ 406052 h 406052"/>
                  <a:gd name="connsiteX3" fmla="*/ 17599 w 102076"/>
                  <a:gd name="connsiteY3" fmla="*/ 406052 h 406052"/>
                  <a:gd name="connsiteX4" fmla="*/ 17599 w 102076"/>
                  <a:gd name="connsiteY4" fmla="*/ 86252 h 406052"/>
                  <a:gd name="connsiteX5" fmla="*/ 18065 w 102076"/>
                  <a:gd name="connsiteY5" fmla="*/ 60481 h 406052"/>
                  <a:gd name="connsiteX6" fmla="*/ 0 w 102076"/>
                  <a:gd name="connsiteY6" fmla="*/ 60481 h 406052"/>
                  <a:gd name="connsiteX7" fmla="*/ 41208 w 102076"/>
                  <a:gd name="connsiteY7" fmla="*/ 0 h 406052"/>
                  <a:gd name="connsiteX8" fmla="*/ 102076 w 102076"/>
                  <a:gd name="connsiteY8" fmla="*/ 0 h 406052"/>
                  <a:gd name="connsiteX9" fmla="*/ 17974 w 102076"/>
                  <a:gd name="connsiteY9" fmla="*/ 60481 h 40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076" h="406052">
                    <a:moveTo>
                      <a:pt x="17599" y="86252"/>
                    </a:moveTo>
                    <a:lnTo>
                      <a:pt x="84580" y="86252"/>
                    </a:lnTo>
                    <a:lnTo>
                      <a:pt x="84580" y="406052"/>
                    </a:lnTo>
                    <a:lnTo>
                      <a:pt x="17599" y="406052"/>
                    </a:lnTo>
                    <a:lnTo>
                      <a:pt x="17599" y="86252"/>
                    </a:lnTo>
                    <a:close/>
                    <a:moveTo>
                      <a:pt x="18065" y="60481"/>
                    </a:moveTo>
                    <a:lnTo>
                      <a:pt x="0" y="60481"/>
                    </a:lnTo>
                    <a:lnTo>
                      <a:pt x="41208" y="0"/>
                    </a:lnTo>
                    <a:lnTo>
                      <a:pt x="102076" y="0"/>
                    </a:lnTo>
                    <a:lnTo>
                      <a:pt x="17974" y="60481"/>
                    </a:lnTo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DE3F364-837D-22C1-0E1E-41F79A04C8CA}"/>
                  </a:ext>
                </a:extLst>
              </p:cNvPr>
              <p:cNvSpPr/>
              <p:nvPr/>
            </p:nvSpPr>
            <p:spPr>
              <a:xfrm>
                <a:off x="7270100" y="3306010"/>
                <a:ext cx="230756" cy="319799"/>
              </a:xfrm>
              <a:custGeom>
                <a:avLst/>
                <a:gdLst>
                  <a:gd name="connsiteX0" fmla="*/ 230756 w 230756"/>
                  <a:gd name="connsiteY0" fmla="*/ 0 h 319799"/>
                  <a:gd name="connsiteX1" fmla="*/ 230756 w 230756"/>
                  <a:gd name="connsiteY1" fmla="*/ 23891 h 319799"/>
                  <a:gd name="connsiteX2" fmla="*/ 150787 w 230756"/>
                  <a:gd name="connsiteY2" fmla="*/ 23891 h 319799"/>
                  <a:gd name="connsiteX3" fmla="*/ 150787 w 230756"/>
                  <a:gd name="connsiteY3" fmla="*/ 319799 h 319799"/>
                  <a:gd name="connsiteX4" fmla="*/ 80425 w 230756"/>
                  <a:gd name="connsiteY4" fmla="*/ 319799 h 319799"/>
                  <a:gd name="connsiteX5" fmla="*/ 80425 w 230756"/>
                  <a:gd name="connsiteY5" fmla="*/ 23891 h 319799"/>
                  <a:gd name="connsiteX6" fmla="*/ 0 w 230756"/>
                  <a:gd name="connsiteY6" fmla="*/ 23891 h 319799"/>
                  <a:gd name="connsiteX7" fmla="*/ 0 w 230756"/>
                  <a:gd name="connsiteY7" fmla="*/ 0 h 319799"/>
                  <a:gd name="connsiteX8" fmla="*/ 230756 w 230756"/>
                  <a:gd name="connsiteY8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756" h="319799">
                    <a:moveTo>
                      <a:pt x="230756" y="0"/>
                    </a:moveTo>
                    <a:lnTo>
                      <a:pt x="230756" y="23891"/>
                    </a:lnTo>
                    <a:lnTo>
                      <a:pt x="150787" y="23891"/>
                    </a:lnTo>
                    <a:lnTo>
                      <a:pt x="150787" y="319799"/>
                    </a:lnTo>
                    <a:lnTo>
                      <a:pt x="80425" y="319799"/>
                    </a:lnTo>
                    <a:lnTo>
                      <a:pt x="80425" y="23891"/>
                    </a:lnTo>
                    <a:lnTo>
                      <a:pt x="0" y="23891"/>
                    </a:lnTo>
                    <a:lnTo>
                      <a:pt x="0" y="0"/>
                    </a:lnTo>
                    <a:lnTo>
                      <a:pt x="230756" y="0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743D744-1661-BE81-621E-37CA5F95342D}"/>
                  </a:ext>
                </a:extLst>
              </p:cNvPr>
              <p:cNvSpPr/>
              <p:nvPr/>
            </p:nvSpPr>
            <p:spPr>
              <a:xfrm>
                <a:off x="7489188" y="3306010"/>
                <a:ext cx="249482" cy="319799"/>
              </a:xfrm>
              <a:custGeom>
                <a:avLst/>
                <a:gdLst>
                  <a:gd name="connsiteX0" fmla="*/ 155408 w 249482"/>
                  <a:gd name="connsiteY0" fmla="*/ 0 h 319799"/>
                  <a:gd name="connsiteX1" fmla="*/ 249482 w 249482"/>
                  <a:gd name="connsiteY1" fmla="*/ 319799 h 319799"/>
                  <a:gd name="connsiteX2" fmla="*/ 181750 w 249482"/>
                  <a:gd name="connsiteY2" fmla="*/ 319799 h 319799"/>
                  <a:gd name="connsiteX3" fmla="*/ 159825 w 249482"/>
                  <a:gd name="connsiteY3" fmla="*/ 243612 h 319799"/>
                  <a:gd name="connsiteX4" fmla="*/ 49951 w 249482"/>
                  <a:gd name="connsiteY4" fmla="*/ 243612 h 319799"/>
                  <a:gd name="connsiteX5" fmla="*/ 26808 w 249482"/>
                  <a:gd name="connsiteY5" fmla="*/ 319799 h 319799"/>
                  <a:gd name="connsiteX6" fmla="*/ 0 w 249482"/>
                  <a:gd name="connsiteY6" fmla="*/ 319799 h 319799"/>
                  <a:gd name="connsiteX7" fmla="*/ 98400 w 249482"/>
                  <a:gd name="connsiteY7" fmla="*/ 0 h 319799"/>
                  <a:gd name="connsiteX8" fmla="*/ 155408 w 249482"/>
                  <a:gd name="connsiteY8" fmla="*/ 0 h 319799"/>
                  <a:gd name="connsiteX9" fmla="*/ 57009 w 249482"/>
                  <a:gd name="connsiteY9" fmla="*/ 220003 h 319799"/>
                  <a:gd name="connsiteX10" fmla="*/ 153245 w 249482"/>
                  <a:gd name="connsiteY10" fmla="*/ 220003 h 319799"/>
                  <a:gd name="connsiteX11" fmla="*/ 106391 w 249482"/>
                  <a:gd name="connsiteY11" fmla="*/ 57847 h 319799"/>
                  <a:gd name="connsiteX12" fmla="*/ 56918 w 249482"/>
                  <a:gd name="connsiteY12" fmla="*/ 220003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82" h="319799">
                    <a:moveTo>
                      <a:pt x="155408" y="0"/>
                    </a:moveTo>
                    <a:lnTo>
                      <a:pt x="249482" y="319799"/>
                    </a:lnTo>
                    <a:lnTo>
                      <a:pt x="181750" y="319799"/>
                    </a:lnTo>
                    <a:lnTo>
                      <a:pt x="159825" y="243612"/>
                    </a:lnTo>
                    <a:lnTo>
                      <a:pt x="49951" y="243612"/>
                    </a:lnTo>
                    <a:lnTo>
                      <a:pt x="26808" y="319799"/>
                    </a:lnTo>
                    <a:lnTo>
                      <a:pt x="0" y="319799"/>
                    </a:lnTo>
                    <a:lnTo>
                      <a:pt x="98400" y="0"/>
                    </a:lnTo>
                    <a:lnTo>
                      <a:pt x="155408" y="0"/>
                    </a:lnTo>
                    <a:close/>
                    <a:moveTo>
                      <a:pt x="57009" y="220003"/>
                    </a:moveTo>
                    <a:lnTo>
                      <a:pt x="153245" y="220003"/>
                    </a:lnTo>
                    <a:lnTo>
                      <a:pt x="106391" y="57847"/>
                    </a:lnTo>
                    <a:lnTo>
                      <a:pt x="56918" y="220003"/>
                    </a:lnTo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D1423E2-303B-EBAF-E7F3-5D197B3F3A9F}"/>
                  </a:ext>
                </a:extLst>
              </p:cNvPr>
              <p:cNvSpPr/>
              <p:nvPr/>
            </p:nvSpPr>
            <p:spPr>
              <a:xfrm>
                <a:off x="7789373" y="3306010"/>
                <a:ext cx="169706" cy="319799"/>
              </a:xfrm>
              <a:custGeom>
                <a:avLst/>
                <a:gdLst>
                  <a:gd name="connsiteX0" fmla="*/ 66036 w 169706"/>
                  <a:gd name="connsiteY0" fmla="*/ 0 h 319799"/>
                  <a:gd name="connsiteX1" fmla="*/ 66036 w 169706"/>
                  <a:gd name="connsiteY1" fmla="*/ 295909 h 319799"/>
                  <a:gd name="connsiteX2" fmla="*/ 169706 w 169706"/>
                  <a:gd name="connsiteY2" fmla="*/ 295909 h 319799"/>
                  <a:gd name="connsiteX3" fmla="*/ 169706 w 169706"/>
                  <a:gd name="connsiteY3" fmla="*/ 319799 h 319799"/>
                  <a:gd name="connsiteX4" fmla="*/ 0 w 169706"/>
                  <a:gd name="connsiteY4" fmla="*/ 319799 h 319799"/>
                  <a:gd name="connsiteX5" fmla="*/ 0 w 169706"/>
                  <a:gd name="connsiteY5" fmla="*/ 0 h 319799"/>
                  <a:gd name="connsiteX6" fmla="*/ 66036 w 169706"/>
                  <a:gd name="connsiteY6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706" h="319799">
                    <a:moveTo>
                      <a:pt x="66036" y="0"/>
                    </a:moveTo>
                    <a:lnTo>
                      <a:pt x="66036" y="295909"/>
                    </a:lnTo>
                    <a:lnTo>
                      <a:pt x="169706" y="295909"/>
                    </a:lnTo>
                    <a:lnTo>
                      <a:pt x="169706" y="319799"/>
                    </a:lnTo>
                    <a:lnTo>
                      <a:pt x="0" y="319799"/>
                    </a:lnTo>
                    <a:lnTo>
                      <a:pt x="0" y="0"/>
                    </a:lnTo>
                    <a:lnTo>
                      <a:pt x="66036" y="0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422342E-6748-37F7-9EF1-4D9D8D0472D1}"/>
                  </a:ext>
                </a:extLst>
              </p:cNvPr>
              <p:cNvSpPr/>
              <p:nvPr/>
            </p:nvSpPr>
            <p:spPr>
              <a:xfrm>
                <a:off x="8004613" y="3306010"/>
                <a:ext cx="66980" cy="319799"/>
              </a:xfrm>
              <a:custGeom>
                <a:avLst/>
                <a:gdLst>
                  <a:gd name="connsiteX0" fmla="*/ 66981 w 66980"/>
                  <a:gd name="connsiteY0" fmla="*/ 0 h 319799"/>
                  <a:gd name="connsiteX1" fmla="*/ 0 w 66980"/>
                  <a:gd name="connsiteY1" fmla="*/ 0 h 319799"/>
                  <a:gd name="connsiteX2" fmla="*/ 0 w 66980"/>
                  <a:gd name="connsiteY2" fmla="*/ 319799 h 319799"/>
                  <a:gd name="connsiteX3" fmla="*/ 66981 w 66980"/>
                  <a:gd name="connsiteY3" fmla="*/ 319799 h 319799"/>
                  <a:gd name="connsiteX4" fmla="*/ 66981 w 66980"/>
                  <a:gd name="connsiteY4" fmla="*/ 0 h 3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80" h="319799">
                    <a:moveTo>
                      <a:pt x="66981" y="0"/>
                    </a:moveTo>
                    <a:lnTo>
                      <a:pt x="0" y="0"/>
                    </a:lnTo>
                    <a:lnTo>
                      <a:pt x="0" y="319799"/>
                    </a:lnTo>
                    <a:lnTo>
                      <a:pt x="66981" y="319799"/>
                    </a:lnTo>
                    <a:lnTo>
                      <a:pt x="66981" y="0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C6D638-37AD-D0C5-DA43-5E9C20D35A25}"/>
                </a:ext>
              </a:extLst>
            </p:cNvPr>
            <p:cNvGrpSpPr/>
            <p:nvPr userDrawn="1"/>
          </p:nvGrpSpPr>
          <p:grpSpPr>
            <a:xfrm>
              <a:off x="4120408" y="2911049"/>
              <a:ext cx="1239407" cy="1035903"/>
              <a:chOff x="4120408" y="2911049"/>
              <a:chExt cx="1239407" cy="103590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5C0B893-71C4-BBB4-5BA5-4697C4136974}"/>
                  </a:ext>
                </a:extLst>
              </p:cNvPr>
              <p:cNvSpPr/>
              <p:nvPr/>
            </p:nvSpPr>
            <p:spPr>
              <a:xfrm>
                <a:off x="4120408" y="2911049"/>
                <a:ext cx="577878" cy="476081"/>
              </a:xfrm>
              <a:custGeom>
                <a:avLst/>
                <a:gdLst>
                  <a:gd name="connsiteX0" fmla="*/ 0 w 577878"/>
                  <a:gd name="connsiteY0" fmla="*/ 476082 h 476081"/>
                  <a:gd name="connsiteX1" fmla="*/ 577878 w 577878"/>
                  <a:gd name="connsiteY1" fmla="*/ 0 h 476081"/>
                  <a:gd name="connsiteX2" fmla="*/ 577878 w 577878"/>
                  <a:gd name="connsiteY2" fmla="*/ 118348 h 476081"/>
                  <a:gd name="connsiteX3" fmla="*/ 486148 w 577878"/>
                  <a:gd name="connsiteY3" fmla="*/ 118348 h 476081"/>
                  <a:gd name="connsiteX4" fmla="*/ 486148 w 577878"/>
                  <a:gd name="connsiteY4" fmla="*/ 385711 h 476081"/>
                  <a:gd name="connsiteX5" fmla="*/ 221536 w 577878"/>
                  <a:gd name="connsiteY5" fmla="*/ 385711 h 476081"/>
                  <a:gd name="connsiteX6" fmla="*/ 221536 w 577878"/>
                  <a:gd name="connsiteY6" fmla="*/ 476082 h 476081"/>
                  <a:gd name="connsiteX7" fmla="*/ 0 w 577878"/>
                  <a:gd name="connsiteY7" fmla="*/ 476082 h 47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8" h="476081">
                    <a:moveTo>
                      <a:pt x="0" y="476082"/>
                    </a:moveTo>
                    <a:cubicBezTo>
                      <a:pt x="24423" y="220447"/>
                      <a:pt x="270575" y="17017"/>
                      <a:pt x="577878" y="0"/>
                    </a:cubicBezTo>
                    <a:lnTo>
                      <a:pt x="577878" y="118348"/>
                    </a:lnTo>
                    <a:lnTo>
                      <a:pt x="486148" y="118348"/>
                    </a:lnTo>
                    <a:lnTo>
                      <a:pt x="486148" y="385711"/>
                    </a:lnTo>
                    <a:lnTo>
                      <a:pt x="221536" y="385711"/>
                    </a:lnTo>
                    <a:lnTo>
                      <a:pt x="221536" y="476082"/>
                    </a:lnTo>
                    <a:lnTo>
                      <a:pt x="0" y="476082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4F120CB-02AD-82F8-21B0-B964EC0BA615}"/>
                  </a:ext>
                </a:extLst>
              </p:cNvPr>
              <p:cNvSpPr/>
              <p:nvPr/>
            </p:nvSpPr>
            <p:spPr>
              <a:xfrm>
                <a:off x="4120408" y="3470871"/>
                <a:ext cx="577878" cy="476081"/>
              </a:xfrm>
              <a:custGeom>
                <a:avLst/>
                <a:gdLst>
                  <a:gd name="connsiteX0" fmla="*/ 577878 w 577878"/>
                  <a:gd name="connsiteY0" fmla="*/ 476082 h 476081"/>
                  <a:gd name="connsiteX1" fmla="*/ 0 w 577878"/>
                  <a:gd name="connsiteY1" fmla="*/ 0 h 476081"/>
                  <a:gd name="connsiteX2" fmla="*/ 221536 w 577878"/>
                  <a:gd name="connsiteY2" fmla="*/ 0 h 476081"/>
                  <a:gd name="connsiteX3" fmla="*/ 221536 w 577878"/>
                  <a:gd name="connsiteY3" fmla="*/ 93352 h 476081"/>
                  <a:gd name="connsiteX4" fmla="*/ 486726 w 577878"/>
                  <a:gd name="connsiteY4" fmla="*/ 93352 h 476081"/>
                  <a:gd name="connsiteX5" fmla="*/ 486726 w 577878"/>
                  <a:gd name="connsiteY5" fmla="*/ 357735 h 476081"/>
                  <a:gd name="connsiteX6" fmla="*/ 577878 w 577878"/>
                  <a:gd name="connsiteY6" fmla="*/ 357735 h 476081"/>
                  <a:gd name="connsiteX7" fmla="*/ 577878 w 577878"/>
                  <a:gd name="connsiteY7" fmla="*/ 476082 h 47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8" h="476081">
                    <a:moveTo>
                      <a:pt x="577878" y="476082"/>
                    </a:moveTo>
                    <a:cubicBezTo>
                      <a:pt x="270575" y="459066"/>
                      <a:pt x="24423" y="255635"/>
                      <a:pt x="0" y="0"/>
                    </a:cubicBezTo>
                    <a:lnTo>
                      <a:pt x="221536" y="0"/>
                    </a:lnTo>
                    <a:lnTo>
                      <a:pt x="221536" y="93352"/>
                    </a:lnTo>
                    <a:lnTo>
                      <a:pt x="486726" y="93352"/>
                    </a:lnTo>
                    <a:lnTo>
                      <a:pt x="486726" y="357735"/>
                    </a:lnTo>
                    <a:lnTo>
                      <a:pt x="577878" y="357735"/>
                    </a:lnTo>
                    <a:lnTo>
                      <a:pt x="577878" y="476082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966F3E-8213-81DA-B6D4-67E298162425}"/>
                  </a:ext>
                </a:extLst>
              </p:cNvPr>
              <p:cNvSpPr/>
              <p:nvPr/>
            </p:nvSpPr>
            <p:spPr>
              <a:xfrm>
                <a:off x="4781938" y="3470676"/>
                <a:ext cx="577877" cy="476178"/>
              </a:xfrm>
              <a:custGeom>
                <a:avLst/>
                <a:gdLst>
                  <a:gd name="connsiteX0" fmla="*/ 577877 w 577877"/>
                  <a:gd name="connsiteY0" fmla="*/ 97 h 476178"/>
                  <a:gd name="connsiteX1" fmla="*/ 0 w 577877"/>
                  <a:gd name="connsiteY1" fmla="*/ 476178 h 476178"/>
                  <a:gd name="connsiteX2" fmla="*/ 0 w 577877"/>
                  <a:gd name="connsiteY2" fmla="*/ 357831 h 476178"/>
                  <a:gd name="connsiteX3" fmla="*/ 92692 w 577877"/>
                  <a:gd name="connsiteY3" fmla="*/ 357831 h 476178"/>
                  <a:gd name="connsiteX4" fmla="*/ 92692 w 577877"/>
                  <a:gd name="connsiteY4" fmla="*/ 93352 h 476178"/>
                  <a:gd name="connsiteX5" fmla="*/ 356343 w 577877"/>
                  <a:gd name="connsiteY5" fmla="*/ 93352 h 476178"/>
                  <a:gd name="connsiteX6" fmla="*/ 356343 w 577877"/>
                  <a:gd name="connsiteY6" fmla="*/ 0 h 476178"/>
                  <a:gd name="connsiteX7" fmla="*/ 577877 w 577877"/>
                  <a:gd name="connsiteY7" fmla="*/ 0 h 47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7" h="476178">
                    <a:moveTo>
                      <a:pt x="577877" y="97"/>
                    </a:moveTo>
                    <a:cubicBezTo>
                      <a:pt x="553459" y="255731"/>
                      <a:pt x="307305" y="459162"/>
                      <a:pt x="0" y="476178"/>
                    </a:cubicBezTo>
                    <a:lnTo>
                      <a:pt x="0" y="357831"/>
                    </a:lnTo>
                    <a:lnTo>
                      <a:pt x="92692" y="357831"/>
                    </a:lnTo>
                    <a:lnTo>
                      <a:pt x="92692" y="93352"/>
                    </a:lnTo>
                    <a:lnTo>
                      <a:pt x="356343" y="93352"/>
                    </a:lnTo>
                    <a:lnTo>
                      <a:pt x="356343" y="0"/>
                    </a:lnTo>
                    <a:lnTo>
                      <a:pt x="577877" y="0"/>
                    </a:lnTo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C71C805-7AEC-3693-4D0D-0F0F9EB277B1}"/>
                  </a:ext>
                </a:extLst>
              </p:cNvPr>
              <p:cNvSpPr/>
              <p:nvPr/>
            </p:nvSpPr>
            <p:spPr>
              <a:xfrm>
                <a:off x="4781938" y="2911049"/>
                <a:ext cx="577877" cy="476081"/>
              </a:xfrm>
              <a:custGeom>
                <a:avLst/>
                <a:gdLst>
                  <a:gd name="connsiteX0" fmla="*/ 0 w 577877"/>
                  <a:gd name="connsiteY0" fmla="*/ 0 h 476081"/>
                  <a:gd name="connsiteX1" fmla="*/ 577877 w 577877"/>
                  <a:gd name="connsiteY1" fmla="*/ 476082 h 476081"/>
                  <a:gd name="connsiteX2" fmla="*/ 356343 w 577877"/>
                  <a:gd name="connsiteY2" fmla="*/ 476082 h 476081"/>
                  <a:gd name="connsiteX3" fmla="*/ 356343 w 577877"/>
                  <a:gd name="connsiteY3" fmla="*/ 385711 h 476081"/>
                  <a:gd name="connsiteX4" fmla="*/ 93076 w 577877"/>
                  <a:gd name="connsiteY4" fmla="*/ 385711 h 476081"/>
                  <a:gd name="connsiteX5" fmla="*/ 93268 w 577877"/>
                  <a:gd name="connsiteY5" fmla="*/ 118348 h 476081"/>
                  <a:gd name="connsiteX6" fmla="*/ 0 w 577877"/>
                  <a:gd name="connsiteY6" fmla="*/ 118348 h 476081"/>
                  <a:gd name="connsiteX7" fmla="*/ 0 w 577877"/>
                  <a:gd name="connsiteY7" fmla="*/ 0 h 47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877" h="476081">
                    <a:moveTo>
                      <a:pt x="0" y="0"/>
                    </a:moveTo>
                    <a:cubicBezTo>
                      <a:pt x="307305" y="17017"/>
                      <a:pt x="553459" y="220447"/>
                      <a:pt x="577877" y="476082"/>
                    </a:cubicBezTo>
                    <a:lnTo>
                      <a:pt x="356343" y="476082"/>
                    </a:lnTo>
                    <a:lnTo>
                      <a:pt x="356343" y="385711"/>
                    </a:lnTo>
                    <a:lnTo>
                      <a:pt x="93076" y="385711"/>
                    </a:lnTo>
                    <a:lnTo>
                      <a:pt x="93268" y="118348"/>
                    </a:lnTo>
                    <a:lnTo>
                      <a:pt x="0" y="118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s-I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07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kaskilti blá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C85A338-0021-E07A-B8D1-1D09172987D6}"/>
              </a:ext>
            </a:extLst>
          </p:cNvPr>
          <p:cNvGrpSpPr/>
          <p:nvPr userDrawn="1"/>
        </p:nvGrpSpPr>
        <p:grpSpPr>
          <a:xfrm>
            <a:off x="5567212" y="3219760"/>
            <a:ext cx="2504381" cy="411695"/>
            <a:chOff x="5567212" y="3219760"/>
            <a:chExt cx="2504381" cy="41169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02B1D2-84E3-7963-A6A4-4CACF2033883}"/>
                </a:ext>
              </a:extLst>
            </p:cNvPr>
            <p:cNvSpPr/>
            <p:nvPr/>
          </p:nvSpPr>
          <p:spPr>
            <a:xfrm>
              <a:off x="5567212" y="3306010"/>
              <a:ext cx="169705" cy="319799"/>
            </a:xfrm>
            <a:custGeom>
              <a:avLst/>
              <a:gdLst>
                <a:gd name="connsiteX0" fmla="*/ 66036 w 169705"/>
                <a:gd name="connsiteY0" fmla="*/ 0 h 319799"/>
                <a:gd name="connsiteX1" fmla="*/ 66036 w 169705"/>
                <a:gd name="connsiteY1" fmla="*/ 295909 h 319799"/>
                <a:gd name="connsiteX2" fmla="*/ 169706 w 169705"/>
                <a:gd name="connsiteY2" fmla="*/ 295909 h 319799"/>
                <a:gd name="connsiteX3" fmla="*/ 169706 w 169705"/>
                <a:gd name="connsiteY3" fmla="*/ 319799 h 319799"/>
                <a:gd name="connsiteX4" fmla="*/ 0 w 169705"/>
                <a:gd name="connsiteY4" fmla="*/ 319799 h 319799"/>
                <a:gd name="connsiteX5" fmla="*/ 0 w 169705"/>
                <a:gd name="connsiteY5" fmla="*/ 0 h 319799"/>
                <a:gd name="connsiteX6" fmla="*/ 66036 w 169705"/>
                <a:gd name="connsiteY6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05" h="319799">
                  <a:moveTo>
                    <a:pt x="66036" y="0"/>
                  </a:moveTo>
                  <a:lnTo>
                    <a:pt x="66036" y="295909"/>
                  </a:lnTo>
                  <a:lnTo>
                    <a:pt x="169706" y="295909"/>
                  </a:lnTo>
                  <a:lnTo>
                    <a:pt x="169706" y="319799"/>
                  </a:lnTo>
                  <a:lnTo>
                    <a:pt x="0" y="319799"/>
                  </a:lnTo>
                  <a:lnTo>
                    <a:pt x="0" y="0"/>
                  </a:lnTo>
                  <a:lnTo>
                    <a:pt x="66036" y="0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884514-E651-29B4-FD89-FC194D796E69}"/>
                </a:ext>
              </a:extLst>
            </p:cNvPr>
            <p:cNvSpPr/>
            <p:nvPr/>
          </p:nvSpPr>
          <p:spPr>
            <a:xfrm>
              <a:off x="5758740" y="3306010"/>
              <a:ext cx="249481" cy="319799"/>
            </a:xfrm>
            <a:custGeom>
              <a:avLst/>
              <a:gdLst>
                <a:gd name="connsiteX0" fmla="*/ 155408 w 249481"/>
                <a:gd name="connsiteY0" fmla="*/ 0 h 319799"/>
                <a:gd name="connsiteX1" fmla="*/ 249482 w 249481"/>
                <a:gd name="connsiteY1" fmla="*/ 319799 h 319799"/>
                <a:gd name="connsiteX2" fmla="*/ 181750 w 249481"/>
                <a:gd name="connsiteY2" fmla="*/ 319799 h 319799"/>
                <a:gd name="connsiteX3" fmla="*/ 159825 w 249481"/>
                <a:gd name="connsiteY3" fmla="*/ 243612 h 319799"/>
                <a:gd name="connsiteX4" fmla="*/ 49951 w 249481"/>
                <a:gd name="connsiteY4" fmla="*/ 243612 h 319799"/>
                <a:gd name="connsiteX5" fmla="*/ 26808 w 249481"/>
                <a:gd name="connsiteY5" fmla="*/ 319799 h 319799"/>
                <a:gd name="connsiteX6" fmla="*/ 0 w 249481"/>
                <a:gd name="connsiteY6" fmla="*/ 319799 h 319799"/>
                <a:gd name="connsiteX7" fmla="*/ 98399 w 249481"/>
                <a:gd name="connsiteY7" fmla="*/ 0 h 319799"/>
                <a:gd name="connsiteX8" fmla="*/ 155408 w 249481"/>
                <a:gd name="connsiteY8" fmla="*/ 0 h 319799"/>
                <a:gd name="connsiteX9" fmla="*/ 56918 w 249481"/>
                <a:gd name="connsiteY9" fmla="*/ 220003 h 319799"/>
                <a:gd name="connsiteX10" fmla="*/ 153143 w 249481"/>
                <a:gd name="connsiteY10" fmla="*/ 220003 h 319799"/>
                <a:gd name="connsiteX11" fmla="*/ 106391 w 249481"/>
                <a:gd name="connsiteY11" fmla="*/ 57847 h 319799"/>
                <a:gd name="connsiteX12" fmla="*/ 56918 w 249481"/>
                <a:gd name="connsiteY12" fmla="*/ 220003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81" h="319799">
                  <a:moveTo>
                    <a:pt x="155408" y="0"/>
                  </a:moveTo>
                  <a:lnTo>
                    <a:pt x="249482" y="319799"/>
                  </a:lnTo>
                  <a:lnTo>
                    <a:pt x="181750" y="319799"/>
                  </a:lnTo>
                  <a:lnTo>
                    <a:pt x="159825" y="243612"/>
                  </a:lnTo>
                  <a:lnTo>
                    <a:pt x="49951" y="243612"/>
                  </a:lnTo>
                  <a:lnTo>
                    <a:pt x="26808" y="319799"/>
                  </a:lnTo>
                  <a:lnTo>
                    <a:pt x="0" y="319799"/>
                  </a:lnTo>
                  <a:lnTo>
                    <a:pt x="98399" y="0"/>
                  </a:lnTo>
                  <a:lnTo>
                    <a:pt x="155408" y="0"/>
                  </a:lnTo>
                  <a:close/>
                  <a:moveTo>
                    <a:pt x="56918" y="220003"/>
                  </a:moveTo>
                  <a:lnTo>
                    <a:pt x="153143" y="220003"/>
                  </a:lnTo>
                  <a:lnTo>
                    <a:pt x="106391" y="57847"/>
                  </a:lnTo>
                  <a:lnTo>
                    <a:pt x="56918" y="220003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5F292F-1EF2-6CB9-D1DF-9F5287D922AD}"/>
                </a:ext>
              </a:extLst>
            </p:cNvPr>
            <p:cNvSpPr/>
            <p:nvPr/>
          </p:nvSpPr>
          <p:spPr>
            <a:xfrm>
              <a:off x="6047814" y="3306010"/>
              <a:ext cx="217312" cy="319799"/>
            </a:xfrm>
            <a:custGeom>
              <a:avLst/>
              <a:gdLst>
                <a:gd name="connsiteX0" fmla="*/ 217312 w 217312"/>
                <a:gd name="connsiteY0" fmla="*/ 0 h 319799"/>
                <a:gd name="connsiteX1" fmla="*/ 217312 w 217312"/>
                <a:gd name="connsiteY1" fmla="*/ 319799 h 319799"/>
                <a:gd name="connsiteX2" fmla="*/ 166132 w 217312"/>
                <a:gd name="connsiteY2" fmla="*/ 319799 h 319799"/>
                <a:gd name="connsiteX3" fmla="*/ 24372 w 217312"/>
                <a:gd name="connsiteY3" fmla="*/ 75718 h 319799"/>
                <a:gd name="connsiteX4" fmla="*/ 24372 w 217312"/>
                <a:gd name="connsiteY4" fmla="*/ 319799 h 319799"/>
                <a:gd name="connsiteX5" fmla="*/ 0 w 217312"/>
                <a:gd name="connsiteY5" fmla="*/ 319799 h 319799"/>
                <a:gd name="connsiteX6" fmla="*/ 0 w 217312"/>
                <a:gd name="connsiteY6" fmla="*/ 0 h 319799"/>
                <a:gd name="connsiteX7" fmla="*/ 50429 w 217312"/>
                <a:gd name="connsiteY7" fmla="*/ 0 h 319799"/>
                <a:gd name="connsiteX8" fmla="*/ 193976 w 217312"/>
                <a:gd name="connsiteY8" fmla="*/ 244176 h 319799"/>
                <a:gd name="connsiteX9" fmla="*/ 193976 w 217312"/>
                <a:gd name="connsiteY9" fmla="*/ 0 h 319799"/>
                <a:gd name="connsiteX10" fmla="*/ 217312 w 217312"/>
                <a:gd name="connsiteY10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312" h="319799">
                  <a:moveTo>
                    <a:pt x="217312" y="0"/>
                  </a:moveTo>
                  <a:lnTo>
                    <a:pt x="217312" y="319799"/>
                  </a:lnTo>
                  <a:lnTo>
                    <a:pt x="166132" y="319799"/>
                  </a:lnTo>
                  <a:lnTo>
                    <a:pt x="24372" y="75718"/>
                  </a:lnTo>
                  <a:lnTo>
                    <a:pt x="24372" y="319799"/>
                  </a:lnTo>
                  <a:lnTo>
                    <a:pt x="0" y="319799"/>
                  </a:lnTo>
                  <a:lnTo>
                    <a:pt x="0" y="0"/>
                  </a:lnTo>
                  <a:lnTo>
                    <a:pt x="50429" y="0"/>
                  </a:lnTo>
                  <a:lnTo>
                    <a:pt x="193976" y="244176"/>
                  </a:lnTo>
                  <a:lnTo>
                    <a:pt x="193976" y="0"/>
                  </a:lnTo>
                  <a:lnTo>
                    <a:pt x="217312" y="0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F5AA0D-B814-40B1-6208-9665DB123AF3}"/>
                </a:ext>
              </a:extLst>
            </p:cNvPr>
            <p:cNvSpPr/>
            <p:nvPr/>
          </p:nvSpPr>
          <p:spPr>
            <a:xfrm>
              <a:off x="6326654" y="3306010"/>
              <a:ext cx="252009" cy="319799"/>
            </a:xfrm>
            <a:custGeom>
              <a:avLst/>
              <a:gdLst>
                <a:gd name="connsiteX0" fmla="*/ 0 w 252009"/>
                <a:gd name="connsiteY0" fmla="*/ 319799 h 319799"/>
                <a:gd name="connsiteX1" fmla="*/ 0 w 252009"/>
                <a:gd name="connsiteY1" fmla="*/ 0 h 319799"/>
                <a:gd name="connsiteX2" fmla="*/ 107233 w 252009"/>
                <a:gd name="connsiteY2" fmla="*/ 0 h 319799"/>
                <a:gd name="connsiteX3" fmla="*/ 207420 w 252009"/>
                <a:gd name="connsiteY3" fmla="*/ 33955 h 319799"/>
                <a:gd name="connsiteX4" fmla="*/ 252009 w 252009"/>
                <a:gd name="connsiteY4" fmla="*/ 159053 h 319799"/>
                <a:gd name="connsiteX5" fmla="*/ 192086 w 252009"/>
                <a:gd name="connsiteY5" fmla="*/ 297978 h 319799"/>
                <a:gd name="connsiteX6" fmla="*/ 104319 w 252009"/>
                <a:gd name="connsiteY6" fmla="*/ 319799 h 319799"/>
                <a:gd name="connsiteX7" fmla="*/ 0 w 252009"/>
                <a:gd name="connsiteY7" fmla="*/ 319799 h 319799"/>
                <a:gd name="connsiteX8" fmla="*/ 66036 w 252009"/>
                <a:gd name="connsiteY8" fmla="*/ 298731 h 319799"/>
                <a:gd name="connsiteX9" fmla="*/ 99709 w 252009"/>
                <a:gd name="connsiteY9" fmla="*/ 298731 h 319799"/>
                <a:gd name="connsiteX10" fmla="*/ 162546 w 252009"/>
                <a:gd name="connsiteY10" fmla="*/ 267598 h 319799"/>
                <a:gd name="connsiteX11" fmla="*/ 180805 w 252009"/>
                <a:gd name="connsiteY11" fmla="*/ 157736 h 319799"/>
                <a:gd name="connsiteX12" fmla="*/ 175717 w 252009"/>
                <a:gd name="connsiteY12" fmla="*/ 84840 h 319799"/>
                <a:gd name="connsiteX13" fmla="*/ 134326 w 252009"/>
                <a:gd name="connsiteY13" fmla="*/ 28405 h 319799"/>
                <a:gd name="connsiteX14" fmla="*/ 99709 w 252009"/>
                <a:gd name="connsiteY14" fmla="*/ 21351 h 319799"/>
                <a:gd name="connsiteX15" fmla="*/ 66036 w 252009"/>
                <a:gd name="connsiteY15" fmla="*/ 21351 h 319799"/>
                <a:gd name="connsiteX16" fmla="*/ 66036 w 252009"/>
                <a:gd name="connsiteY16" fmla="*/ 298731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2009" h="319799">
                  <a:moveTo>
                    <a:pt x="0" y="319799"/>
                  </a:moveTo>
                  <a:lnTo>
                    <a:pt x="0" y="0"/>
                  </a:lnTo>
                  <a:lnTo>
                    <a:pt x="107233" y="0"/>
                  </a:lnTo>
                  <a:cubicBezTo>
                    <a:pt x="148999" y="0"/>
                    <a:pt x="182399" y="11287"/>
                    <a:pt x="207420" y="33955"/>
                  </a:cubicBezTo>
                  <a:cubicBezTo>
                    <a:pt x="237154" y="60856"/>
                    <a:pt x="252009" y="102524"/>
                    <a:pt x="252009" y="159053"/>
                  </a:cubicBezTo>
                  <a:cubicBezTo>
                    <a:pt x="252009" y="225741"/>
                    <a:pt x="232065" y="272018"/>
                    <a:pt x="192086" y="297978"/>
                  </a:cubicBezTo>
                  <a:cubicBezTo>
                    <a:pt x="169706" y="312557"/>
                    <a:pt x="140439" y="319799"/>
                    <a:pt x="104319" y="319799"/>
                  </a:cubicBezTo>
                  <a:lnTo>
                    <a:pt x="0" y="319799"/>
                  </a:lnTo>
                  <a:close/>
                  <a:moveTo>
                    <a:pt x="66036" y="298731"/>
                  </a:moveTo>
                  <a:lnTo>
                    <a:pt x="99709" y="298731"/>
                  </a:lnTo>
                  <a:cubicBezTo>
                    <a:pt x="127462" y="298731"/>
                    <a:pt x="148442" y="288384"/>
                    <a:pt x="162546" y="267598"/>
                  </a:cubicBezTo>
                  <a:cubicBezTo>
                    <a:pt x="174692" y="249820"/>
                    <a:pt x="180805" y="213138"/>
                    <a:pt x="180805" y="157736"/>
                  </a:cubicBezTo>
                  <a:cubicBezTo>
                    <a:pt x="180805" y="123687"/>
                    <a:pt x="179109" y="99421"/>
                    <a:pt x="175717" y="84840"/>
                  </a:cubicBezTo>
                  <a:cubicBezTo>
                    <a:pt x="169421" y="57375"/>
                    <a:pt x="155590" y="38564"/>
                    <a:pt x="134326" y="28405"/>
                  </a:cubicBezTo>
                  <a:cubicBezTo>
                    <a:pt x="124548" y="23703"/>
                    <a:pt x="113073" y="21351"/>
                    <a:pt x="99709" y="21351"/>
                  </a:cubicBezTo>
                  <a:lnTo>
                    <a:pt x="66036" y="21351"/>
                  </a:lnTo>
                  <a:lnTo>
                    <a:pt x="66036" y="298731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9E1D9C-24F9-70AD-6765-493C312803DF}"/>
                </a:ext>
              </a:extLst>
            </p:cNvPr>
            <p:cNvSpPr/>
            <p:nvPr/>
          </p:nvSpPr>
          <p:spPr>
            <a:xfrm>
              <a:off x="6612814" y="3300557"/>
              <a:ext cx="223425" cy="330898"/>
            </a:xfrm>
            <a:custGeom>
              <a:avLst/>
              <a:gdLst>
                <a:gd name="connsiteX0" fmla="*/ 209594 w 223425"/>
                <a:gd name="connsiteY0" fmla="*/ 90767 h 330898"/>
                <a:gd name="connsiteX1" fmla="*/ 176957 w 223425"/>
                <a:gd name="connsiteY1" fmla="*/ 99138 h 330898"/>
                <a:gd name="connsiteX2" fmla="*/ 179871 w 223425"/>
                <a:gd name="connsiteY2" fmla="*/ 72708 h 330898"/>
                <a:gd name="connsiteX3" fmla="*/ 165289 w 223425"/>
                <a:gd name="connsiteY3" fmla="*/ 39693 h 330898"/>
                <a:gd name="connsiteX4" fmla="*/ 109225 w 223425"/>
                <a:gd name="connsiteY4" fmla="*/ 19564 h 330898"/>
                <a:gd name="connsiteX5" fmla="*/ 55131 w 223425"/>
                <a:gd name="connsiteY5" fmla="*/ 41574 h 330898"/>
                <a:gd name="connsiteX6" fmla="*/ 46570 w 223425"/>
                <a:gd name="connsiteY6" fmla="*/ 69416 h 330898"/>
                <a:gd name="connsiteX7" fmla="*/ 54095 w 223425"/>
                <a:gd name="connsiteY7" fmla="*/ 95469 h 330898"/>
                <a:gd name="connsiteX8" fmla="*/ 106960 w 223425"/>
                <a:gd name="connsiteY8" fmla="*/ 127073 h 330898"/>
                <a:gd name="connsiteX9" fmla="*/ 212508 w 223425"/>
                <a:gd name="connsiteY9" fmla="*/ 190563 h 330898"/>
                <a:gd name="connsiteX10" fmla="*/ 223425 w 223425"/>
                <a:gd name="connsiteY10" fmla="*/ 236746 h 330898"/>
                <a:gd name="connsiteX11" fmla="*/ 176195 w 223425"/>
                <a:gd name="connsiteY11" fmla="*/ 315944 h 330898"/>
                <a:gd name="connsiteX12" fmla="*/ 110159 w 223425"/>
                <a:gd name="connsiteY12" fmla="*/ 330898 h 330898"/>
                <a:gd name="connsiteX13" fmla="*/ 9039 w 223425"/>
                <a:gd name="connsiteY13" fmla="*/ 284245 h 330898"/>
                <a:gd name="connsiteX14" fmla="*/ 0 w 223425"/>
                <a:gd name="connsiteY14" fmla="*/ 248597 h 330898"/>
                <a:gd name="connsiteX15" fmla="*/ 1229 w 223425"/>
                <a:gd name="connsiteY15" fmla="*/ 225835 h 330898"/>
                <a:gd name="connsiteX16" fmla="*/ 36314 w 223425"/>
                <a:gd name="connsiteY16" fmla="*/ 216241 h 330898"/>
                <a:gd name="connsiteX17" fmla="*/ 30952 w 223425"/>
                <a:gd name="connsiteY17" fmla="*/ 251607 h 330898"/>
                <a:gd name="connsiteX18" fmla="*/ 56064 w 223425"/>
                <a:gd name="connsiteY18" fmla="*/ 298448 h 330898"/>
                <a:gd name="connsiteX19" fmla="*/ 104330 w 223425"/>
                <a:gd name="connsiteY19" fmla="*/ 312745 h 330898"/>
                <a:gd name="connsiteX20" fmla="*/ 153997 w 223425"/>
                <a:gd name="connsiteY20" fmla="*/ 294686 h 330898"/>
                <a:gd name="connsiteX21" fmla="*/ 170082 w 223425"/>
                <a:gd name="connsiteY21" fmla="*/ 258849 h 330898"/>
                <a:gd name="connsiteX22" fmla="*/ 134531 w 223425"/>
                <a:gd name="connsiteY22" fmla="*/ 209846 h 330898"/>
                <a:gd name="connsiteX23" fmla="*/ 86549 w 223425"/>
                <a:gd name="connsiteY23" fmla="*/ 190186 h 330898"/>
                <a:gd name="connsiteX24" fmla="*/ 24930 w 223425"/>
                <a:gd name="connsiteY24" fmla="*/ 153881 h 330898"/>
                <a:gd name="connsiteX25" fmla="*/ 2072 w 223425"/>
                <a:gd name="connsiteY25" fmla="*/ 89450 h 330898"/>
                <a:gd name="connsiteX26" fmla="*/ 30110 w 223425"/>
                <a:gd name="connsiteY26" fmla="*/ 26900 h 330898"/>
                <a:gd name="connsiteX27" fmla="*/ 112231 w 223425"/>
                <a:gd name="connsiteY27" fmla="*/ 0 h 330898"/>
                <a:gd name="connsiteX28" fmla="*/ 193418 w 223425"/>
                <a:gd name="connsiteY28" fmla="*/ 32074 h 330898"/>
                <a:gd name="connsiteX29" fmla="*/ 208752 w 223425"/>
                <a:gd name="connsiteY29" fmla="*/ 69604 h 330898"/>
                <a:gd name="connsiteX30" fmla="*/ 209685 w 223425"/>
                <a:gd name="connsiteY30" fmla="*/ 90672 h 3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3425" h="330898">
                  <a:moveTo>
                    <a:pt x="209594" y="90767"/>
                  </a:moveTo>
                  <a:lnTo>
                    <a:pt x="176957" y="99138"/>
                  </a:lnTo>
                  <a:cubicBezTo>
                    <a:pt x="178927" y="88509"/>
                    <a:pt x="179871" y="79668"/>
                    <a:pt x="179871" y="72708"/>
                  </a:cubicBezTo>
                  <a:cubicBezTo>
                    <a:pt x="179871" y="60667"/>
                    <a:pt x="174977" y="49663"/>
                    <a:pt x="165289" y="39693"/>
                  </a:cubicBezTo>
                  <a:cubicBezTo>
                    <a:pt x="152301" y="26242"/>
                    <a:pt x="133586" y="19564"/>
                    <a:pt x="109225" y="19564"/>
                  </a:cubicBezTo>
                  <a:cubicBezTo>
                    <a:pt x="82690" y="19564"/>
                    <a:pt x="64727" y="26900"/>
                    <a:pt x="55131" y="41574"/>
                  </a:cubicBezTo>
                  <a:cubicBezTo>
                    <a:pt x="49484" y="50321"/>
                    <a:pt x="46570" y="59633"/>
                    <a:pt x="46570" y="69416"/>
                  </a:cubicBezTo>
                  <a:cubicBezTo>
                    <a:pt x="46570" y="78633"/>
                    <a:pt x="49109" y="87287"/>
                    <a:pt x="54095" y="95469"/>
                  </a:cubicBezTo>
                  <a:cubicBezTo>
                    <a:pt x="60583" y="106098"/>
                    <a:pt x="78171" y="116632"/>
                    <a:pt x="106960" y="127073"/>
                  </a:cubicBezTo>
                  <a:cubicBezTo>
                    <a:pt x="164436" y="148049"/>
                    <a:pt x="199622" y="169212"/>
                    <a:pt x="212508" y="190563"/>
                  </a:cubicBezTo>
                  <a:cubicBezTo>
                    <a:pt x="219851" y="203072"/>
                    <a:pt x="223425" y="218405"/>
                    <a:pt x="223425" y="236746"/>
                  </a:cubicBezTo>
                  <a:cubicBezTo>
                    <a:pt x="223425" y="271736"/>
                    <a:pt x="207625" y="298073"/>
                    <a:pt x="176195" y="315944"/>
                  </a:cubicBezTo>
                  <a:cubicBezTo>
                    <a:pt x="158698" y="325913"/>
                    <a:pt x="136591" y="330898"/>
                    <a:pt x="110159" y="330898"/>
                  </a:cubicBezTo>
                  <a:cubicBezTo>
                    <a:pt x="59172" y="330898"/>
                    <a:pt x="25397" y="315379"/>
                    <a:pt x="9039" y="284245"/>
                  </a:cubicBezTo>
                  <a:cubicBezTo>
                    <a:pt x="3017" y="272865"/>
                    <a:pt x="0" y="261013"/>
                    <a:pt x="0" y="248597"/>
                  </a:cubicBezTo>
                  <a:cubicBezTo>
                    <a:pt x="0" y="242953"/>
                    <a:pt x="376" y="235429"/>
                    <a:pt x="1229" y="225835"/>
                  </a:cubicBezTo>
                  <a:lnTo>
                    <a:pt x="36314" y="216241"/>
                  </a:lnTo>
                  <a:cubicBezTo>
                    <a:pt x="32739" y="229974"/>
                    <a:pt x="30952" y="241731"/>
                    <a:pt x="30952" y="251607"/>
                  </a:cubicBezTo>
                  <a:cubicBezTo>
                    <a:pt x="30952" y="271171"/>
                    <a:pt x="39330" y="286785"/>
                    <a:pt x="56064" y="298448"/>
                  </a:cubicBezTo>
                  <a:cubicBezTo>
                    <a:pt x="69519" y="307948"/>
                    <a:pt x="85604" y="312745"/>
                    <a:pt x="104330" y="312745"/>
                  </a:cubicBezTo>
                  <a:cubicBezTo>
                    <a:pt x="124935" y="312745"/>
                    <a:pt x="141486" y="306725"/>
                    <a:pt x="153997" y="294686"/>
                  </a:cubicBezTo>
                  <a:cubicBezTo>
                    <a:pt x="164720" y="284339"/>
                    <a:pt x="170082" y="272394"/>
                    <a:pt x="170082" y="258849"/>
                  </a:cubicBezTo>
                  <a:cubicBezTo>
                    <a:pt x="170082" y="239003"/>
                    <a:pt x="158232" y="222731"/>
                    <a:pt x="134531" y="209846"/>
                  </a:cubicBezTo>
                  <a:cubicBezTo>
                    <a:pt x="129818" y="207306"/>
                    <a:pt x="113824" y="200815"/>
                    <a:pt x="86549" y="190186"/>
                  </a:cubicBezTo>
                  <a:cubicBezTo>
                    <a:pt x="57760" y="178899"/>
                    <a:pt x="37258" y="166860"/>
                    <a:pt x="24930" y="153881"/>
                  </a:cubicBezTo>
                  <a:cubicBezTo>
                    <a:pt x="9687" y="137985"/>
                    <a:pt x="2072" y="116445"/>
                    <a:pt x="2072" y="89450"/>
                  </a:cubicBezTo>
                  <a:cubicBezTo>
                    <a:pt x="2072" y="64149"/>
                    <a:pt x="11384" y="43267"/>
                    <a:pt x="30110" y="26900"/>
                  </a:cubicBezTo>
                  <a:cubicBezTo>
                    <a:pt x="50611" y="8936"/>
                    <a:pt x="77989" y="0"/>
                    <a:pt x="112231" y="0"/>
                  </a:cubicBezTo>
                  <a:cubicBezTo>
                    <a:pt x="147975" y="0"/>
                    <a:pt x="174977" y="10722"/>
                    <a:pt x="193418" y="32074"/>
                  </a:cubicBezTo>
                  <a:cubicBezTo>
                    <a:pt x="202161" y="42421"/>
                    <a:pt x="207340" y="54930"/>
                    <a:pt x="208752" y="69604"/>
                  </a:cubicBezTo>
                  <a:cubicBezTo>
                    <a:pt x="209412" y="76376"/>
                    <a:pt x="209685" y="83336"/>
                    <a:pt x="209685" y="90672"/>
                  </a:cubicBezTo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491891-DF79-D4A1-3E66-5ACCBC603776}"/>
                </a:ext>
              </a:extLst>
            </p:cNvPr>
            <p:cNvSpPr/>
            <p:nvPr/>
          </p:nvSpPr>
          <p:spPr>
            <a:xfrm>
              <a:off x="6875558" y="3306010"/>
              <a:ext cx="238564" cy="319799"/>
            </a:xfrm>
            <a:custGeom>
              <a:avLst/>
              <a:gdLst>
                <a:gd name="connsiteX0" fmla="*/ 0 w 238564"/>
                <a:gd name="connsiteY0" fmla="*/ 319799 h 319799"/>
                <a:gd name="connsiteX1" fmla="*/ 0 w 238564"/>
                <a:gd name="connsiteY1" fmla="*/ 0 h 319799"/>
                <a:gd name="connsiteX2" fmla="*/ 110159 w 238564"/>
                <a:gd name="connsiteY2" fmla="*/ 0 h 319799"/>
                <a:gd name="connsiteX3" fmla="*/ 198119 w 238564"/>
                <a:gd name="connsiteY3" fmla="*/ 19000 h 319799"/>
                <a:gd name="connsiteX4" fmla="*/ 238565 w 238564"/>
                <a:gd name="connsiteY4" fmla="*/ 91801 h 319799"/>
                <a:gd name="connsiteX5" fmla="*/ 103761 w 238564"/>
                <a:gd name="connsiteY5" fmla="*/ 186895 h 319799"/>
                <a:gd name="connsiteX6" fmla="*/ 67732 w 238564"/>
                <a:gd name="connsiteY6" fmla="*/ 186895 h 319799"/>
                <a:gd name="connsiteX7" fmla="*/ 67732 w 238564"/>
                <a:gd name="connsiteY7" fmla="*/ 319706 h 319799"/>
                <a:gd name="connsiteX8" fmla="*/ 0 w 238564"/>
                <a:gd name="connsiteY8" fmla="*/ 319706 h 319799"/>
                <a:gd name="connsiteX9" fmla="*/ 0 w 238564"/>
                <a:gd name="connsiteY9" fmla="*/ 319799 h 319799"/>
                <a:gd name="connsiteX10" fmla="*/ 67732 w 238564"/>
                <a:gd name="connsiteY10" fmla="*/ 164697 h 319799"/>
                <a:gd name="connsiteX11" fmla="*/ 98217 w 238564"/>
                <a:gd name="connsiteY11" fmla="*/ 164697 h 319799"/>
                <a:gd name="connsiteX12" fmla="*/ 153530 w 238564"/>
                <a:gd name="connsiteY12" fmla="*/ 147579 h 319799"/>
                <a:gd name="connsiteX13" fmla="*/ 170833 w 238564"/>
                <a:gd name="connsiteY13" fmla="*/ 93494 h 319799"/>
                <a:gd name="connsiteX14" fmla="*/ 144776 w 238564"/>
                <a:gd name="connsiteY14" fmla="*/ 32827 h 319799"/>
                <a:gd name="connsiteX15" fmla="*/ 98217 w 238564"/>
                <a:gd name="connsiteY15" fmla="*/ 22480 h 319799"/>
                <a:gd name="connsiteX16" fmla="*/ 67732 w 238564"/>
                <a:gd name="connsiteY16" fmla="*/ 22480 h 319799"/>
                <a:gd name="connsiteX17" fmla="*/ 67732 w 238564"/>
                <a:gd name="connsiteY17" fmla="*/ 164697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564" h="319799">
                  <a:moveTo>
                    <a:pt x="0" y="319799"/>
                  </a:moveTo>
                  <a:lnTo>
                    <a:pt x="0" y="0"/>
                  </a:lnTo>
                  <a:lnTo>
                    <a:pt x="110159" y="0"/>
                  </a:lnTo>
                  <a:cubicBezTo>
                    <a:pt x="146848" y="0"/>
                    <a:pt x="176194" y="6302"/>
                    <a:pt x="198119" y="19000"/>
                  </a:cubicBezTo>
                  <a:cubicBezTo>
                    <a:pt x="225121" y="34614"/>
                    <a:pt x="238565" y="58880"/>
                    <a:pt x="238565" y="91801"/>
                  </a:cubicBezTo>
                  <a:cubicBezTo>
                    <a:pt x="238565" y="155196"/>
                    <a:pt x="193600" y="186895"/>
                    <a:pt x="103761" y="186895"/>
                  </a:cubicBezTo>
                  <a:lnTo>
                    <a:pt x="67732" y="186895"/>
                  </a:lnTo>
                  <a:lnTo>
                    <a:pt x="67732" y="319706"/>
                  </a:lnTo>
                  <a:lnTo>
                    <a:pt x="0" y="319706"/>
                  </a:lnTo>
                  <a:lnTo>
                    <a:pt x="0" y="319799"/>
                  </a:lnTo>
                  <a:close/>
                  <a:moveTo>
                    <a:pt x="67732" y="164697"/>
                  </a:moveTo>
                  <a:lnTo>
                    <a:pt x="98217" y="164697"/>
                  </a:lnTo>
                  <a:cubicBezTo>
                    <a:pt x="123705" y="164697"/>
                    <a:pt x="142146" y="158959"/>
                    <a:pt x="153530" y="147579"/>
                  </a:cubicBezTo>
                  <a:cubicBezTo>
                    <a:pt x="165096" y="136197"/>
                    <a:pt x="170833" y="118137"/>
                    <a:pt x="170833" y="93494"/>
                  </a:cubicBezTo>
                  <a:cubicBezTo>
                    <a:pt x="170833" y="63207"/>
                    <a:pt x="162181" y="42984"/>
                    <a:pt x="144776" y="32827"/>
                  </a:cubicBezTo>
                  <a:cubicBezTo>
                    <a:pt x="132926" y="25960"/>
                    <a:pt x="117410" y="22480"/>
                    <a:pt x="98217" y="22480"/>
                  </a:cubicBezTo>
                  <a:lnTo>
                    <a:pt x="67732" y="22480"/>
                  </a:lnTo>
                  <a:lnTo>
                    <a:pt x="67732" y="164697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74885E-23A3-E205-0FF6-7DDEF3BD01D2}"/>
                </a:ext>
              </a:extLst>
            </p:cNvPr>
            <p:cNvSpPr/>
            <p:nvPr/>
          </p:nvSpPr>
          <p:spPr>
            <a:xfrm>
              <a:off x="7145166" y="3219760"/>
              <a:ext cx="102076" cy="406052"/>
            </a:xfrm>
            <a:custGeom>
              <a:avLst/>
              <a:gdLst>
                <a:gd name="connsiteX0" fmla="*/ 17599 w 102076"/>
                <a:gd name="connsiteY0" fmla="*/ 86252 h 406052"/>
                <a:gd name="connsiteX1" fmla="*/ 84580 w 102076"/>
                <a:gd name="connsiteY1" fmla="*/ 86252 h 406052"/>
                <a:gd name="connsiteX2" fmla="*/ 84580 w 102076"/>
                <a:gd name="connsiteY2" fmla="*/ 406052 h 406052"/>
                <a:gd name="connsiteX3" fmla="*/ 17599 w 102076"/>
                <a:gd name="connsiteY3" fmla="*/ 406052 h 406052"/>
                <a:gd name="connsiteX4" fmla="*/ 17599 w 102076"/>
                <a:gd name="connsiteY4" fmla="*/ 86252 h 406052"/>
                <a:gd name="connsiteX5" fmla="*/ 18065 w 102076"/>
                <a:gd name="connsiteY5" fmla="*/ 60481 h 406052"/>
                <a:gd name="connsiteX6" fmla="*/ 0 w 102076"/>
                <a:gd name="connsiteY6" fmla="*/ 60481 h 406052"/>
                <a:gd name="connsiteX7" fmla="*/ 41208 w 102076"/>
                <a:gd name="connsiteY7" fmla="*/ 0 h 406052"/>
                <a:gd name="connsiteX8" fmla="*/ 102076 w 102076"/>
                <a:gd name="connsiteY8" fmla="*/ 0 h 406052"/>
                <a:gd name="connsiteX9" fmla="*/ 17974 w 102076"/>
                <a:gd name="connsiteY9" fmla="*/ 60481 h 40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76" h="406052">
                  <a:moveTo>
                    <a:pt x="17599" y="86252"/>
                  </a:moveTo>
                  <a:lnTo>
                    <a:pt x="84580" y="86252"/>
                  </a:lnTo>
                  <a:lnTo>
                    <a:pt x="84580" y="406052"/>
                  </a:lnTo>
                  <a:lnTo>
                    <a:pt x="17599" y="406052"/>
                  </a:lnTo>
                  <a:lnTo>
                    <a:pt x="17599" y="86252"/>
                  </a:lnTo>
                  <a:close/>
                  <a:moveTo>
                    <a:pt x="18065" y="60481"/>
                  </a:moveTo>
                  <a:lnTo>
                    <a:pt x="0" y="60481"/>
                  </a:lnTo>
                  <a:lnTo>
                    <a:pt x="41208" y="0"/>
                  </a:lnTo>
                  <a:lnTo>
                    <a:pt x="102076" y="0"/>
                  </a:lnTo>
                  <a:lnTo>
                    <a:pt x="17974" y="60481"/>
                  </a:lnTo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E3F364-837D-22C1-0E1E-41F79A04C8CA}"/>
                </a:ext>
              </a:extLst>
            </p:cNvPr>
            <p:cNvSpPr/>
            <p:nvPr/>
          </p:nvSpPr>
          <p:spPr>
            <a:xfrm>
              <a:off x="7270100" y="3306010"/>
              <a:ext cx="230756" cy="319799"/>
            </a:xfrm>
            <a:custGeom>
              <a:avLst/>
              <a:gdLst>
                <a:gd name="connsiteX0" fmla="*/ 230756 w 230756"/>
                <a:gd name="connsiteY0" fmla="*/ 0 h 319799"/>
                <a:gd name="connsiteX1" fmla="*/ 230756 w 230756"/>
                <a:gd name="connsiteY1" fmla="*/ 23891 h 319799"/>
                <a:gd name="connsiteX2" fmla="*/ 150787 w 230756"/>
                <a:gd name="connsiteY2" fmla="*/ 23891 h 319799"/>
                <a:gd name="connsiteX3" fmla="*/ 150787 w 230756"/>
                <a:gd name="connsiteY3" fmla="*/ 319799 h 319799"/>
                <a:gd name="connsiteX4" fmla="*/ 80425 w 230756"/>
                <a:gd name="connsiteY4" fmla="*/ 319799 h 319799"/>
                <a:gd name="connsiteX5" fmla="*/ 80425 w 230756"/>
                <a:gd name="connsiteY5" fmla="*/ 23891 h 319799"/>
                <a:gd name="connsiteX6" fmla="*/ 0 w 230756"/>
                <a:gd name="connsiteY6" fmla="*/ 23891 h 319799"/>
                <a:gd name="connsiteX7" fmla="*/ 0 w 230756"/>
                <a:gd name="connsiteY7" fmla="*/ 0 h 319799"/>
                <a:gd name="connsiteX8" fmla="*/ 230756 w 230756"/>
                <a:gd name="connsiteY8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56" h="319799">
                  <a:moveTo>
                    <a:pt x="230756" y="0"/>
                  </a:moveTo>
                  <a:lnTo>
                    <a:pt x="230756" y="23891"/>
                  </a:lnTo>
                  <a:lnTo>
                    <a:pt x="150787" y="23891"/>
                  </a:lnTo>
                  <a:lnTo>
                    <a:pt x="150787" y="319799"/>
                  </a:lnTo>
                  <a:lnTo>
                    <a:pt x="80425" y="319799"/>
                  </a:lnTo>
                  <a:lnTo>
                    <a:pt x="80425" y="23891"/>
                  </a:lnTo>
                  <a:lnTo>
                    <a:pt x="0" y="23891"/>
                  </a:lnTo>
                  <a:lnTo>
                    <a:pt x="0" y="0"/>
                  </a:lnTo>
                  <a:lnTo>
                    <a:pt x="230756" y="0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43D744-1661-BE81-621E-37CA5F95342D}"/>
                </a:ext>
              </a:extLst>
            </p:cNvPr>
            <p:cNvSpPr/>
            <p:nvPr/>
          </p:nvSpPr>
          <p:spPr>
            <a:xfrm>
              <a:off x="7489188" y="3306010"/>
              <a:ext cx="249482" cy="319799"/>
            </a:xfrm>
            <a:custGeom>
              <a:avLst/>
              <a:gdLst>
                <a:gd name="connsiteX0" fmla="*/ 155408 w 249482"/>
                <a:gd name="connsiteY0" fmla="*/ 0 h 319799"/>
                <a:gd name="connsiteX1" fmla="*/ 249482 w 249482"/>
                <a:gd name="connsiteY1" fmla="*/ 319799 h 319799"/>
                <a:gd name="connsiteX2" fmla="*/ 181750 w 249482"/>
                <a:gd name="connsiteY2" fmla="*/ 319799 h 319799"/>
                <a:gd name="connsiteX3" fmla="*/ 159825 w 249482"/>
                <a:gd name="connsiteY3" fmla="*/ 243612 h 319799"/>
                <a:gd name="connsiteX4" fmla="*/ 49951 w 249482"/>
                <a:gd name="connsiteY4" fmla="*/ 243612 h 319799"/>
                <a:gd name="connsiteX5" fmla="*/ 26808 w 249482"/>
                <a:gd name="connsiteY5" fmla="*/ 319799 h 319799"/>
                <a:gd name="connsiteX6" fmla="*/ 0 w 249482"/>
                <a:gd name="connsiteY6" fmla="*/ 319799 h 319799"/>
                <a:gd name="connsiteX7" fmla="*/ 98400 w 249482"/>
                <a:gd name="connsiteY7" fmla="*/ 0 h 319799"/>
                <a:gd name="connsiteX8" fmla="*/ 155408 w 249482"/>
                <a:gd name="connsiteY8" fmla="*/ 0 h 319799"/>
                <a:gd name="connsiteX9" fmla="*/ 57009 w 249482"/>
                <a:gd name="connsiteY9" fmla="*/ 220003 h 319799"/>
                <a:gd name="connsiteX10" fmla="*/ 153245 w 249482"/>
                <a:gd name="connsiteY10" fmla="*/ 220003 h 319799"/>
                <a:gd name="connsiteX11" fmla="*/ 106391 w 249482"/>
                <a:gd name="connsiteY11" fmla="*/ 57847 h 319799"/>
                <a:gd name="connsiteX12" fmla="*/ 56918 w 249482"/>
                <a:gd name="connsiteY12" fmla="*/ 220003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82" h="319799">
                  <a:moveTo>
                    <a:pt x="155408" y="0"/>
                  </a:moveTo>
                  <a:lnTo>
                    <a:pt x="249482" y="319799"/>
                  </a:lnTo>
                  <a:lnTo>
                    <a:pt x="181750" y="319799"/>
                  </a:lnTo>
                  <a:lnTo>
                    <a:pt x="159825" y="243612"/>
                  </a:lnTo>
                  <a:lnTo>
                    <a:pt x="49951" y="243612"/>
                  </a:lnTo>
                  <a:lnTo>
                    <a:pt x="26808" y="319799"/>
                  </a:lnTo>
                  <a:lnTo>
                    <a:pt x="0" y="319799"/>
                  </a:lnTo>
                  <a:lnTo>
                    <a:pt x="98400" y="0"/>
                  </a:lnTo>
                  <a:lnTo>
                    <a:pt x="155408" y="0"/>
                  </a:lnTo>
                  <a:close/>
                  <a:moveTo>
                    <a:pt x="57009" y="220003"/>
                  </a:moveTo>
                  <a:lnTo>
                    <a:pt x="153245" y="220003"/>
                  </a:lnTo>
                  <a:lnTo>
                    <a:pt x="106391" y="57847"/>
                  </a:lnTo>
                  <a:lnTo>
                    <a:pt x="56918" y="220003"/>
                  </a:lnTo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1423E2-303B-EBAF-E7F3-5D197B3F3A9F}"/>
                </a:ext>
              </a:extLst>
            </p:cNvPr>
            <p:cNvSpPr/>
            <p:nvPr/>
          </p:nvSpPr>
          <p:spPr>
            <a:xfrm>
              <a:off x="7789373" y="3306010"/>
              <a:ext cx="169706" cy="319799"/>
            </a:xfrm>
            <a:custGeom>
              <a:avLst/>
              <a:gdLst>
                <a:gd name="connsiteX0" fmla="*/ 66036 w 169706"/>
                <a:gd name="connsiteY0" fmla="*/ 0 h 319799"/>
                <a:gd name="connsiteX1" fmla="*/ 66036 w 169706"/>
                <a:gd name="connsiteY1" fmla="*/ 295909 h 319799"/>
                <a:gd name="connsiteX2" fmla="*/ 169706 w 169706"/>
                <a:gd name="connsiteY2" fmla="*/ 295909 h 319799"/>
                <a:gd name="connsiteX3" fmla="*/ 169706 w 169706"/>
                <a:gd name="connsiteY3" fmla="*/ 319799 h 319799"/>
                <a:gd name="connsiteX4" fmla="*/ 0 w 169706"/>
                <a:gd name="connsiteY4" fmla="*/ 319799 h 319799"/>
                <a:gd name="connsiteX5" fmla="*/ 0 w 169706"/>
                <a:gd name="connsiteY5" fmla="*/ 0 h 319799"/>
                <a:gd name="connsiteX6" fmla="*/ 66036 w 169706"/>
                <a:gd name="connsiteY6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06" h="319799">
                  <a:moveTo>
                    <a:pt x="66036" y="0"/>
                  </a:moveTo>
                  <a:lnTo>
                    <a:pt x="66036" y="295909"/>
                  </a:lnTo>
                  <a:lnTo>
                    <a:pt x="169706" y="295909"/>
                  </a:lnTo>
                  <a:lnTo>
                    <a:pt x="169706" y="319799"/>
                  </a:lnTo>
                  <a:lnTo>
                    <a:pt x="0" y="319799"/>
                  </a:lnTo>
                  <a:lnTo>
                    <a:pt x="0" y="0"/>
                  </a:lnTo>
                  <a:lnTo>
                    <a:pt x="66036" y="0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22342E-6748-37F7-9EF1-4D9D8D0472D1}"/>
                </a:ext>
              </a:extLst>
            </p:cNvPr>
            <p:cNvSpPr/>
            <p:nvPr/>
          </p:nvSpPr>
          <p:spPr>
            <a:xfrm>
              <a:off x="8004613" y="3306010"/>
              <a:ext cx="66980" cy="319799"/>
            </a:xfrm>
            <a:custGeom>
              <a:avLst/>
              <a:gdLst>
                <a:gd name="connsiteX0" fmla="*/ 66981 w 66980"/>
                <a:gd name="connsiteY0" fmla="*/ 0 h 319799"/>
                <a:gd name="connsiteX1" fmla="*/ 0 w 66980"/>
                <a:gd name="connsiteY1" fmla="*/ 0 h 319799"/>
                <a:gd name="connsiteX2" fmla="*/ 0 w 66980"/>
                <a:gd name="connsiteY2" fmla="*/ 319799 h 319799"/>
                <a:gd name="connsiteX3" fmla="*/ 66981 w 66980"/>
                <a:gd name="connsiteY3" fmla="*/ 319799 h 319799"/>
                <a:gd name="connsiteX4" fmla="*/ 66981 w 66980"/>
                <a:gd name="connsiteY4" fmla="*/ 0 h 31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80" h="319799">
                  <a:moveTo>
                    <a:pt x="66981" y="0"/>
                  </a:moveTo>
                  <a:lnTo>
                    <a:pt x="0" y="0"/>
                  </a:lnTo>
                  <a:lnTo>
                    <a:pt x="0" y="319799"/>
                  </a:lnTo>
                  <a:lnTo>
                    <a:pt x="66981" y="319799"/>
                  </a:lnTo>
                  <a:lnTo>
                    <a:pt x="66981" y="0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3C28A6-52E8-B805-9F2A-BA003F009012}"/>
              </a:ext>
            </a:extLst>
          </p:cNvPr>
          <p:cNvSpPr/>
          <p:nvPr userDrawn="1"/>
        </p:nvSpPr>
        <p:spPr>
          <a:xfrm>
            <a:off x="0" y="2734010"/>
            <a:ext cx="5551691" cy="1249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C6D638-37AD-D0C5-DA43-5E9C20D35A25}"/>
              </a:ext>
            </a:extLst>
          </p:cNvPr>
          <p:cNvGrpSpPr/>
          <p:nvPr userDrawn="1"/>
        </p:nvGrpSpPr>
        <p:grpSpPr>
          <a:xfrm>
            <a:off x="4120408" y="2911049"/>
            <a:ext cx="1239407" cy="1035903"/>
            <a:chOff x="4120408" y="2911049"/>
            <a:chExt cx="1239407" cy="103590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5C0B893-71C4-BBB4-5BA5-4697C4136974}"/>
                </a:ext>
              </a:extLst>
            </p:cNvPr>
            <p:cNvSpPr/>
            <p:nvPr/>
          </p:nvSpPr>
          <p:spPr>
            <a:xfrm>
              <a:off x="4120408" y="2911049"/>
              <a:ext cx="577878" cy="476081"/>
            </a:xfrm>
            <a:custGeom>
              <a:avLst/>
              <a:gdLst>
                <a:gd name="connsiteX0" fmla="*/ 0 w 577878"/>
                <a:gd name="connsiteY0" fmla="*/ 476082 h 476081"/>
                <a:gd name="connsiteX1" fmla="*/ 577878 w 577878"/>
                <a:gd name="connsiteY1" fmla="*/ 0 h 476081"/>
                <a:gd name="connsiteX2" fmla="*/ 577878 w 577878"/>
                <a:gd name="connsiteY2" fmla="*/ 118348 h 476081"/>
                <a:gd name="connsiteX3" fmla="*/ 486148 w 577878"/>
                <a:gd name="connsiteY3" fmla="*/ 118348 h 476081"/>
                <a:gd name="connsiteX4" fmla="*/ 486148 w 577878"/>
                <a:gd name="connsiteY4" fmla="*/ 385711 h 476081"/>
                <a:gd name="connsiteX5" fmla="*/ 221536 w 577878"/>
                <a:gd name="connsiteY5" fmla="*/ 385711 h 476081"/>
                <a:gd name="connsiteX6" fmla="*/ 221536 w 577878"/>
                <a:gd name="connsiteY6" fmla="*/ 476082 h 476081"/>
                <a:gd name="connsiteX7" fmla="*/ 0 w 577878"/>
                <a:gd name="connsiteY7" fmla="*/ 476082 h 4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8" h="476081">
                  <a:moveTo>
                    <a:pt x="0" y="476082"/>
                  </a:moveTo>
                  <a:cubicBezTo>
                    <a:pt x="24423" y="220447"/>
                    <a:pt x="270575" y="17017"/>
                    <a:pt x="577878" y="0"/>
                  </a:cubicBezTo>
                  <a:lnTo>
                    <a:pt x="577878" y="118348"/>
                  </a:lnTo>
                  <a:lnTo>
                    <a:pt x="486148" y="118348"/>
                  </a:lnTo>
                  <a:lnTo>
                    <a:pt x="486148" y="385711"/>
                  </a:lnTo>
                  <a:lnTo>
                    <a:pt x="221536" y="385711"/>
                  </a:lnTo>
                  <a:lnTo>
                    <a:pt x="221536" y="476082"/>
                  </a:lnTo>
                  <a:lnTo>
                    <a:pt x="0" y="476082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4F120CB-02AD-82F8-21B0-B964EC0BA615}"/>
                </a:ext>
              </a:extLst>
            </p:cNvPr>
            <p:cNvSpPr/>
            <p:nvPr/>
          </p:nvSpPr>
          <p:spPr>
            <a:xfrm>
              <a:off x="4120408" y="3470871"/>
              <a:ext cx="577878" cy="476081"/>
            </a:xfrm>
            <a:custGeom>
              <a:avLst/>
              <a:gdLst>
                <a:gd name="connsiteX0" fmla="*/ 577878 w 577878"/>
                <a:gd name="connsiteY0" fmla="*/ 476082 h 476081"/>
                <a:gd name="connsiteX1" fmla="*/ 0 w 577878"/>
                <a:gd name="connsiteY1" fmla="*/ 0 h 476081"/>
                <a:gd name="connsiteX2" fmla="*/ 221536 w 577878"/>
                <a:gd name="connsiteY2" fmla="*/ 0 h 476081"/>
                <a:gd name="connsiteX3" fmla="*/ 221536 w 577878"/>
                <a:gd name="connsiteY3" fmla="*/ 93352 h 476081"/>
                <a:gd name="connsiteX4" fmla="*/ 486726 w 577878"/>
                <a:gd name="connsiteY4" fmla="*/ 93352 h 476081"/>
                <a:gd name="connsiteX5" fmla="*/ 486726 w 577878"/>
                <a:gd name="connsiteY5" fmla="*/ 357735 h 476081"/>
                <a:gd name="connsiteX6" fmla="*/ 577878 w 577878"/>
                <a:gd name="connsiteY6" fmla="*/ 357735 h 476081"/>
                <a:gd name="connsiteX7" fmla="*/ 577878 w 577878"/>
                <a:gd name="connsiteY7" fmla="*/ 476082 h 4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8" h="476081">
                  <a:moveTo>
                    <a:pt x="577878" y="476082"/>
                  </a:moveTo>
                  <a:cubicBezTo>
                    <a:pt x="270575" y="459066"/>
                    <a:pt x="24423" y="255635"/>
                    <a:pt x="0" y="0"/>
                  </a:cubicBezTo>
                  <a:lnTo>
                    <a:pt x="221536" y="0"/>
                  </a:lnTo>
                  <a:lnTo>
                    <a:pt x="221536" y="93352"/>
                  </a:lnTo>
                  <a:lnTo>
                    <a:pt x="486726" y="93352"/>
                  </a:lnTo>
                  <a:lnTo>
                    <a:pt x="486726" y="357735"/>
                  </a:lnTo>
                  <a:lnTo>
                    <a:pt x="577878" y="357735"/>
                  </a:lnTo>
                  <a:lnTo>
                    <a:pt x="577878" y="476082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966F3E-8213-81DA-B6D4-67E298162425}"/>
                </a:ext>
              </a:extLst>
            </p:cNvPr>
            <p:cNvSpPr/>
            <p:nvPr/>
          </p:nvSpPr>
          <p:spPr>
            <a:xfrm>
              <a:off x="4781938" y="3470676"/>
              <a:ext cx="577877" cy="476178"/>
            </a:xfrm>
            <a:custGeom>
              <a:avLst/>
              <a:gdLst>
                <a:gd name="connsiteX0" fmla="*/ 577877 w 577877"/>
                <a:gd name="connsiteY0" fmla="*/ 97 h 476178"/>
                <a:gd name="connsiteX1" fmla="*/ 0 w 577877"/>
                <a:gd name="connsiteY1" fmla="*/ 476178 h 476178"/>
                <a:gd name="connsiteX2" fmla="*/ 0 w 577877"/>
                <a:gd name="connsiteY2" fmla="*/ 357831 h 476178"/>
                <a:gd name="connsiteX3" fmla="*/ 92692 w 577877"/>
                <a:gd name="connsiteY3" fmla="*/ 357831 h 476178"/>
                <a:gd name="connsiteX4" fmla="*/ 92692 w 577877"/>
                <a:gd name="connsiteY4" fmla="*/ 93352 h 476178"/>
                <a:gd name="connsiteX5" fmla="*/ 356343 w 577877"/>
                <a:gd name="connsiteY5" fmla="*/ 93352 h 476178"/>
                <a:gd name="connsiteX6" fmla="*/ 356343 w 577877"/>
                <a:gd name="connsiteY6" fmla="*/ 0 h 476178"/>
                <a:gd name="connsiteX7" fmla="*/ 577877 w 577877"/>
                <a:gd name="connsiteY7" fmla="*/ 0 h 4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7" h="476178">
                  <a:moveTo>
                    <a:pt x="577877" y="97"/>
                  </a:moveTo>
                  <a:cubicBezTo>
                    <a:pt x="553459" y="255731"/>
                    <a:pt x="307305" y="459162"/>
                    <a:pt x="0" y="476178"/>
                  </a:cubicBezTo>
                  <a:lnTo>
                    <a:pt x="0" y="357831"/>
                  </a:lnTo>
                  <a:lnTo>
                    <a:pt x="92692" y="357831"/>
                  </a:lnTo>
                  <a:lnTo>
                    <a:pt x="92692" y="93352"/>
                  </a:lnTo>
                  <a:lnTo>
                    <a:pt x="356343" y="93352"/>
                  </a:lnTo>
                  <a:lnTo>
                    <a:pt x="356343" y="0"/>
                  </a:lnTo>
                  <a:lnTo>
                    <a:pt x="577877" y="0"/>
                  </a:lnTo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C71C805-7AEC-3693-4D0D-0F0F9EB277B1}"/>
                </a:ext>
              </a:extLst>
            </p:cNvPr>
            <p:cNvSpPr/>
            <p:nvPr/>
          </p:nvSpPr>
          <p:spPr>
            <a:xfrm>
              <a:off x="4781938" y="2911049"/>
              <a:ext cx="577877" cy="476081"/>
            </a:xfrm>
            <a:custGeom>
              <a:avLst/>
              <a:gdLst>
                <a:gd name="connsiteX0" fmla="*/ 0 w 577877"/>
                <a:gd name="connsiteY0" fmla="*/ 0 h 476081"/>
                <a:gd name="connsiteX1" fmla="*/ 577877 w 577877"/>
                <a:gd name="connsiteY1" fmla="*/ 476082 h 476081"/>
                <a:gd name="connsiteX2" fmla="*/ 356343 w 577877"/>
                <a:gd name="connsiteY2" fmla="*/ 476082 h 476081"/>
                <a:gd name="connsiteX3" fmla="*/ 356343 w 577877"/>
                <a:gd name="connsiteY3" fmla="*/ 385711 h 476081"/>
                <a:gd name="connsiteX4" fmla="*/ 93076 w 577877"/>
                <a:gd name="connsiteY4" fmla="*/ 385711 h 476081"/>
                <a:gd name="connsiteX5" fmla="*/ 93268 w 577877"/>
                <a:gd name="connsiteY5" fmla="*/ 118348 h 476081"/>
                <a:gd name="connsiteX6" fmla="*/ 0 w 577877"/>
                <a:gd name="connsiteY6" fmla="*/ 118348 h 476081"/>
                <a:gd name="connsiteX7" fmla="*/ 0 w 577877"/>
                <a:gd name="connsiteY7" fmla="*/ 0 h 4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77" h="476081">
                  <a:moveTo>
                    <a:pt x="0" y="0"/>
                  </a:moveTo>
                  <a:cubicBezTo>
                    <a:pt x="307305" y="17017"/>
                    <a:pt x="553459" y="220447"/>
                    <a:pt x="577877" y="476082"/>
                  </a:cubicBezTo>
                  <a:lnTo>
                    <a:pt x="356343" y="476082"/>
                  </a:lnTo>
                  <a:lnTo>
                    <a:pt x="356343" y="385711"/>
                  </a:lnTo>
                  <a:lnTo>
                    <a:pt x="93076" y="385711"/>
                  </a:lnTo>
                  <a:lnTo>
                    <a:pt x="93268" y="118348"/>
                  </a:lnTo>
                  <a:lnTo>
                    <a:pt x="0" y="118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1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40948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7F9880-087F-3961-3604-0117A53400A0}"/>
              </a:ext>
            </a:extLst>
          </p:cNvPr>
          <p:cNvSpPr/>
          <p:nvPr userDrawn="1"/>
        </p:nvSpPr>
        <p:spPr>
          <a:xfrm>
            <a:off x="0" y="2162175"/>
            <a:ext cx="12192000" cy="2457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4C546-EB31-0CE2-A8A8-295C6A61176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3888" y="2771774"/>
            <a:ext cx="10348912" cy="65722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Deild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41A19-71C9-F3E1-6243-FC61F5F9C41E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3887" y="3602039"/>
            <a:ext cx="10348911" cy="4365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Nafn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08C1-700C-2090-310E-4F011D3E922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9423807" y="6406763"/>
            <a:ext cx="2676525" cy="264296"/>
          </a:xfrm>
        </p:spPr>
        <p:txBody>
          <a:bodyPr/>
          <a:lstStyle>
            <a:lvl1pPr algn="l">
              <a:defRPr sz="1400"/>
            </a:lvl1pPr>
          </a:lstStyle>
          <a:p>
            <a:fld id="{8B91E53F-BE4B-4C31-9F28-A1ACF24B2494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BF84-550D-AD51-C906-D07B4BEFB56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0215-809E-D788-9E3A-9EE7E9FEBBA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0F295D15-B79B-4277-A95F-668715EA75A5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620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BF84-550D-AD51-C906-D07B4BEFB56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0215-809E-D788-9E3A-9EE7E9FEBBA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0F295D15-B79B-4277-A95F-668715EA75A5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6C1CA3-6480-5181-21D2-2A94379CCB52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0000"/>
          </a:blip>
          <a:srcRect t="34406" b="35352"/>
          <a:stretch/>
        </p:blipFill>
        <p:spPr>
          <a:xfrm>
            <a:off x="0" y="2162175"/>
            <a:ext cx="12191996" cy="2457450"/>
          </a:xfrm>
          <a:custGeom>
            <a:avLst/>
            <a:gdLst>
              <a:gd name="connsiteX0" fmla="*/ 0 w 12191996"/>
              <a:gd name="connsiteY0" fmla="*/ 0 h 2457450"/>
              <a:gd name="connsiteX1" fmla="*/ 12191996 w 12191996"/>
              <a:gd name="connsiteY1" fmla="*/ 0 h 2457450"/>
              <a:gd name="connsiteX2" fmla="*/ 12191996 w 12191996"/>
              <a:gd name="connsiteY2" fmla="*/ 2457450 h 2457450"/>
              <a:gd name="connsiteX3" fmla="*/ 0 w 1219199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6" h="2457450">
                <a:moveTo>
                  <a:pt x="0" y="0"/>
                </a:moveTo>
                <a:lnTo>
                  <a:pt x="12191996" y="0"/>
                </a:lnTo>
                <a:lnTo>
                  <a:pt x="12191996" y="2457450"/>
                </a:lnTo>
                <a:lnTo>
                  <a:pt x="0" y="24574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90606D-FD0E-3F0A-CAFA-116674EA2D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771774"/>
            <a:ext cx="10348912" cy="65722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Deild</a:t>
            </a:r>
            <a:endParaRPr lang="is-I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7027B9B-B177-C08E-1BC9-6F5CFC0536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3602039"/>
            <a:ext cx="10348911" cy="4365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Nafn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533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lide með my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C546-EB31-0CE2-A8A8-295C6A611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122363"/>
            <a:ext cx="6472237" cy="230663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Deild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41A19-71C9-F3E1-6243-FC61F5F9C4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3602039"/>
            <a:ext cx="6472237" cy="436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Nafn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08C1-700C-2090-310E-4F011D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4127695"/>
            <a:ext cx="2676525" cy="264296"/>
          </a:xfrm>
        </p:spPr>
        <p:txBody>
          <a:bodyPr/>
          <a:lstStyle>
            <a:lvl1pPr algn="l">
              <a:defRPr sz="1400"/>
            </a:lvl1pPr>
          </a:lstStyle>
          <a:p>
            <a:fld id="{F29E510A-DBD2-4F0C-804B-519E54C00B6A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BF84-550D-AD51-C906-D07B4BEF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0215-809E-D788-9E3A-9EE7E9FE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0F295D15-B79B-4277-A95F-668715EA75A5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2464AA-9C62-8007-D564-E82295DFAC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8620" y="1212691"/>
            <a:ext cx="3513772" cy="4432617"/>
          </a:xfrm>
          <a:pattFill prst="pct7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outerShdw blurRad="241300" sx="102000" sy="102000" algn="ctr" rotWithShape="0">
              <a:prstClr val="black">
                <a:alpha val="30000"/>
              </a:prstClr>
            </a:outerShdw>
          </a:effectLst>
        </p:spPr>
        <p:txBody>
          <a:bodyPr bIns="75600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is-IS"/>
              <a:t>Smelltu til að setja inn mynd</a:t>
            </a:r>
          </a:p>
        </p:txBody>
      </p:sp>
    </p:spTree>
    <p:extLst>
      <p:ext uri="{BB962C8B-B14F-4D97-AF65-F5344CB8AC3E}">
        <p14:creationId xmlns:p14="http://schemas.microsoft.com/office/powerpoint/2010/main" val="278478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l og myndaskr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C546-EB31-0CE2-A8A8-295C6A611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122363"/>
            <a:ext cx="6472237" cy="23066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US"/>
              <a:t>Efni fyrirlesturs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41A19-71C9-F3E1-6243-FC61F5F9C4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3602039"/>
            <a:ext cx="6472237" cy="436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Nafn</a:t>
            </a:r>
            <a:r>
              <a:rPr lang="en-US"/>
              <a:t> og titill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08C1-700C-2090-310E-4F011D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888" y="4127695"/>
            <a:ext cx="2676525" cy="264296"/>
          </a:xfrm>
        </p:spPr>
        <p:txBody>
          <a:bodyPr/>
          <a:lstStyle>
            <a:lvl1pPr algn="l">
              <a:defRPr sz="1400"/>
            </a:lvl1pPr>
          </a:lstStyle>
          <a:p>
            <a:fld id="{37C1F730-B288-435F-9B22-38F240C0D0EE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FBF84-550D-AD51-C906-D07B4BEF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0215-809E-D788-9E3A-9EE7E9FE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fld id="{0F295D15-B79B-4277-A95F-668715EA75A5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FE1BA25-9A46-7562-CA7D-557BAC653F24}"/>
              </a:ext>
            </a:extLst>
          </p:cNvPr>
          <p:cNvSpPr/>
          <p:nvPr/>
        </p:nvSpPr>
        <p:spPr>
          <a:xfrm>
            <a:off x="7255423" y="2607749"/>
            <a:ext cx="1965008" cy="2251710"/>
          </a:xfrm>
          <a:custGeom>
            <a:avLst/>
            <a:gdLst/>
            <a:ahLst/>
            <a:cxnLst/>
            <a:rect l="l" t="t" r="r" b="b"/>
            <a:pathLst>
              <a:path w="2620009" h="3002279">
                <a:moveTo>
                  <a:pt x="1309712" y="0"/>
                </a:moveTo>
                <a:lnTo>
                  <a:pt x="0" y="750493"/>
                </a:lnTo>
                <a:lnTo>
                  <a:pt x="0" y="2251468"/>
                </a:lnTo>
                <a:lnTo>
                  <a:pt x="1309712" y="3001962"/>
                </a:lnTo>
                <a:lnTo>
                  <a:pt x="2619438" y="2251468"/>
                </a:lnTo>
                <a:lnTo>
                  <a:pt x="2619438" y="750493"/>
                </a:lnTo>
                <a:lnTo>
                  <a:pt x="1309712" y="0"/>
                </a:lnTo>
                <a:close/>
              </a:path>
            </a:pathLst>
          </a:custGeom>
          <a:solidFill>
            <a:schemeClr val="tx2">
              <a:alpha val="42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853E5AAA-7A65-6E5C-2808-4DE70551A923}"/>
              </a:ext>
            </a:extLst>
          </p:cNvPr>
          <p:cNvSpPr/>
          <p:nvPr/>
        </p:nvSpPr>
        <p:spPr>
          <a:xfrm>
            <a:off x="7255423" y="2607749"/>
            <a:ext cx="1965008" cy="2251710"/>
          </a:xfrm>
          <a:custGeom>
            <a:avLst/>
            <a:gdLst/>
            <a:ahLst/>
            <a:cxnLst/>
            <a:rect l="l" t="t" r="r" b="b"/>
            <a:pathLst>
              <a:path w="2620009" h="3002279">
                <a:moveTo>
                  <a:pt x="0" y="750493"/>
                </a:moveTo>
                <a:lnTo>
                  <a:pt x="1309712" y="0"/>
                </a:lnTo>
                <a:lnTo>
                  <a:pt x="2619438" y="750493"/>
                </a:lnTo>
                <a:lnTo>
                  <a:pt x="2619438" y="2251468"/>
                </a:lnTo>
                <a:lnTo>
                  <a:pt x="1309712" y="3001962"/>
                </a:lnTo>
                <a:lnTo>
                  <a:pt x="0" y="2251468"/>
                </a:lnTo>
                <a:lnTo>
                  <a:pt x="0" y="75049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99516B6-F4B2-2C6E-1ADB-47F2A8A84A05}"/>
              </a:ext>
            </a:extLst>
          </p:cNvPr>
          <p:cNvSpPr/>
          <p:nvPr/>
        </p:nvSpPr>
        <p:spPr>
          <a:xfrm>
            <a:off x="10475013" y="4580648"/>
            <a:ext cx="1445895" cy="1656874"/>
          </a:xfrm>
          <a:custGeom>
            <a:avLst/>
            <a:gdLst/>
            <a:ahLst/>
            <a:cxnLst/>
            <a:rect l="l" t="t" r="r" b="b"/>
            <a:pathLst>
              <a:path w="1927859" h="2209165">
                <a:moveTo>
                  <a:pt x="963726" y="0"/>
                </a:moveTo>
                <a:lnTo>
                  <a:pt x="0" y="552234"/>
                </a:lnTo>
                <a:lnTo>
                  <a:pt x="0" y="1656702"/>
                </a:lnTo>
                <a:lnTo>
                  <a:pt x="963726" y="2208923"/>
                </a:lnTo>
                <a:lnTo>
                  <a:pt x="1927466" y="1656702"/>
                </a:lnTo>
                <a:lnTo>
                  <a:pt x="1927466" y="552234"/>
                </a:lnTo>
                <a:lnTo>
                  <a:pt x="963726" y="0"/>
                </a:lnTo>
                <a:close/>
              </a:path>
            </a:pathLst>
          </a:custGeom>
          <a:solidFill>
            <a:schemeClr val="tx2">
              <a:alpha val="42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860BFCC-F770-EECD-6C88-71AD93212101}"/>
              </a:ext>
            </a:extLst>
          </p:cNvPr>
          <p:cNvSpPr/>
          <p:nvPr/>
        </p:nvSpPr>
        <p:spPr>
          <a:xfrm>
            <a:off x="10475013" y="4580648"/>
            <a:ext cx="1445895" cy="1656874"/>
          </a:xfrm>
          <a:custGeom>
            <a:avLst/>
            <a:gdLst/>
            <a:ahLst/>
            <a:cxnLst/>
            <a:rect l="l" t="t" r="r" b="b"/>
            <a:pathLst>
              <a:path w="1927859" h="2209165">
                <a:moveTo>
                  <a:pt x="0" y="552234"/>
                </a:moveTo>
                <a:lnTo>
                  <a:pt x="963726" y="0"/>
                </a:lnTo>
                <a:lnTo>
                  <a:pt x="1927466" y="552234"/>
                </a:lnTo>
                <a:lnTo>
                  <a:pt x="1927466" y="1656702"/>
                </a:lnTo>
                <a:lnTo>
                  <a:pt x="963726" y="2208923"/>
                </a:lnTo>
                <a:lnTo>
                  <a:pt x="0" y="1656702"/>
                </a:lnTo>
                <a:lnTo>
                  <a:pt x="0" y="55223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6B6175E3-2CA5-085B-47EA-9F88353E8A71}"/>
              </a:ext>
            </a:extLst>
          </p:cNvPr>
          <p:cNvSpPr/>
          <p:nvPr/>
        </p:nvSpPr>
        <p:spPr>
          <a:xfrm>
            <a:off x="8423673" y="3708070"/>
            <a:ext cx="2267426" cy="2618422"/>
          </a:xfrm>
          <a:custGeom>
            <a:avLst/>
            <a:gdLst/>
            <a:ahLst/>
            <a:cxnLst/>
            <a:rect l="l" t="t" r="r" b="b"/>
            <a:pathLst>
              <a:path w="3023234" h="3491229">
                <a:moveTo>
                  <a:pt x="1511528" y="0"/>
                </a:moveTo>
                <a:lnTo>
                  <a:pt x="0" y="872693"/>
                </a:lnTo>
                <a:lnTo>
                  <a:pt x="0" y="2618092"/>
                </a:lnTo>
                <a:lnTo>
                  <a:pt x="1511528" y="3490785"/>
                </a:lnTo>
                <a:lnTo>
                  <a:pt x="3023069" y="2618092"/>
                </a:lnTo>
                <a:lnTo>
                  <a:pt x="3023069" y="872693"/>
                </a:lnTo>
                <a:lnTo>
                  <a:pt x="1511528" y="0"/>
                </a:lnTo>
                <a:close/>
              </a:path>
            </a:pathLst>
          </a:custGeom>
          <a:solidFill>
            <a:schemeClr val="tx2">
              <a:alpha val="61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C00F20-4010-9D9C-5887-C639150D1975}"/>
              </a:ext>
            </a:extLst>
          </p:cNvPr>
          <p:cNvSpPr/>
          <p:nvPr/>
        </p:nvSpPr>
        <p:spPr>
          <a:xfrm>
            <a:off x="8423673" y="3708070"/>
            <a:ext cx="2267426" cy="2618422"/>
          </a:xfrm>
          <a:custGeom>
            <a:avLst/>
            <a:gdLst/>
            <a:ahLst/>
            <a:cxnLst/>
            <a:rect l="l" t="t" r="r" b="b"/>
            <a:pathLst>
              <a:path w="3023234" h="3491229">
                <a:moveTo>
                  <a:pt x="0" y="872693"/>
                </a:moveTo>
                <a:lnTo>
                  <a:pt x="1511528" y="0"/>
                </a:lnTo>
                <a:lnTo>
                  <a:pt x="3023069" y="872693"/>
                </a:lnTo>
                <a:lnTo>
                  <a:pt x="3023069" y="2618092"/>
                </a:lnTo>
                <a:lnTo>
                  <a:pt x="1511528" y="3490785"/>
                </a:lnTo>
                <a:lnTo>
                  <a:pt x="0" y="2618092"/>
                </a:lnTo>
                <a:lnTo>
                  <a:pt x="0" y="87269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D6A014D-ACBE-F85C-37B8-34C02A1A5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23673" y="620478"/>
            <a:ext cx="4112312" cy="4748551"/>
          </a:xfrm>
          <a:custGeom>
            <a:avLst/>
            <a:gdLst>
              <a:gd name="connsiteX0" fmla="*/ 2056147 w 4112312"/>
              <a:gd name="connsiteY0" fmla="*/ 0 h 4748551"/>
              <a:gd name="connsiteX1" fmla="*/ 4112312 w 4112312"/>
              <a:gd name="connsiteY1" fmla="*/ 1187133 h 4748551"/>
              <a:gd name="connsiteX2" fmla="*/ 4112312 w 4112312"/>
              <a:gd name="connsiteY2" fmla="*/ 3561418 h 4748551"/>
              <a:gd name="connsiteX3" fmla="*/ 2056147 w 4112312"/>
              <a:gd name="connsiteY3" fmla="*/ 4748551 h 4748551"/>
              <a:gd name="connsiteX4" fmla="*/ 0 w 4112312"/>
              <a:gd name="connsiteY4" fmla="*/ 3561418 h 4748551"/>
              <a:gd name="connsiteX5" fmla="*/ 0 w 4112312"/>
              <a:gd name="connsiteY5" fmla="*/ 1187133 h 474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312" h="4748551">
                <a:moveTo>
                  <a:pt x="2056147" y="0"/>
                </a:moveTo>
                <a:lnTo>
                  <a:pt x="4112312" y="1187133"/>
                </a:lnTo>
                <a:lnTo>
                  <a:pt x="4112312" y="3561418"/>
                </a:lnTo>
                <a:lnTo>
                  <a:pt x="2056147" y="4748551"/>
                </a:lnTo>
                <a:lnTo>
                  <a:pt x="0" y="3561418"/>
                </a:lnTo>
                <a:lnTo>
                  <a:pt x="0" y="1187133"/>
                </a:lnTo>
                <a:close/>
              </a:path>
            </a:pathLst>
          </a:custGeom>
          <a:pattFill prst="pct75">
            <a:fgClr>
              <a:schemeClr val="accent1"/>
            </a:fgClr>
            <a:bgClr>
              <a:schemeClr val="bg1"/>
            </a:bgClr>
          </a:pattFill>
          <a:ln w="50800">
            <a:solidFill>
              <a:srgbClr val="FFFFFF"/>
            </a:solidFill>
          </a:ln>
        </p:spPr>
        <p:txBody>
          <a:bodyPr wrap="square" tIns="0" bIns="864000" anchor="ctr">
            <a:noAutofit/>
          </a:bodyPr>
          <a:lstStyle>
            <a:lvl1pPr marL="0" indent="0" algn="ctr">
              <a:buNone/>
              <a:defRPr lang="is-IS" sz="1800" b="1">
                <a:solidFill>
                  <a:schemeClr val="bg1"/>
                </a:solidFill>
              </a:defRPr>
            </a:lvl1pPr>
          </a:lstStyle>
          <a:p>
            <a:r>
              <a:rPr lang="is-IS"/>
              <a:t>Smelltu til að setja inn mynd</a:t>
            </a:r>
          </a:p>
        </p:txBody>
      </p:sp>
    </p:spTree>
    <p:extLst>
      <p:ext uri="{BB962C8B-B14F-4D97-AF65-F5344CB8AC3E}">
        <p14:creationId xmlns:p14="http://schemas.microsoft.com/office/powerpoint/2010/main" val="428077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yrirsögn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FB97-9121-D3FF-4EAA-4C7316A3F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4D3B-6D9B-5B59-E130-960522B4D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371" y="1989138"/>
            <a:ext cx="10896600" cy="418782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Texti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1EA6-764C-D204-62BA-1FC0E7CB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528-84C9-4DDE-89DC-8BF0D177F57C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190B-6215-2D20-4DFF-2BF7738B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2173-CD58-B1F9-A9C4-90DB429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254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yrirsögn og tex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FB97-9121-D3FF-4EAA-4C7316A3F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4D3B-6D9B-5B59-E130-960522B4D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371" y="1989138"/>
            <a:ext cx="10896600" cy="41878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Texti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1EA6-764C-D204-62BA-1FC0E7CB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B3CB-746C-489C-A4DE-92BD90012B5A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190B-6215-2D20-4DFF-2BF7738B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2173-CD58-B1F9-A9C4-90DB429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2B2E14-75E1-F418-075D-89CEE60A157B}"/>
              </a:ext>
            </a:extLst>
          </p:cNvPr>
          <p:cNvGrpSpPr/>
          <p:nvPr userDrawn="1"/>
        </p:nvGrpSpPr>
        <p:grpSpPr>
          <a:xfrm>
            <a:off x="345622" y="230189"/>
            <a:ext cx="1631328" cy="427694"/>
            <a:chOff x="345622" y="230189"/>
            <a:chExt cx="1631328" cy="4276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FA4A6D3-3034-8E78-ADF0-18B466A5650E}"/>
                </a:ext>
              </a:extLst>
            </p:cNvPr>
            <p:cNvSpPr/>
            <p:nvPr/>
          </p:nvSpPr>
          <p:spPr>
            <a:xfrm>
              <a:off x="345622" y="230189"/>
              <a:ext cx="238589" cy="196560"/>
            </a:xfrm>
            <a:custGeom>
              <a:avLst/>
              <a:gdLst>
                <a:gd name="connsiteX0" fmla="*/ 0 w 238589"/>
                <a:gd name="connsiteY0" fmla="*/ 196560 h 196560"/>
                <a:gd name="connsiteX1" fmla="*/ 238589 w 238589"/>
                <a:gd name="connsiteY1" fmla="*/ 0 h 196560"/>
                <a:gd name="connsiteX2" fmla="*/ 238589 w 238589"/>
                <a:gd name="connsiteY2" fmla="*/ 48862 h 196560"/>
                <a:gd name="connsiteX3" fmla="*/ 200716 w 238589"/>
                <a:gd name="connsiteY3" fmla="*/ 48862 h 196560"/>
                <a:gd name="connsiteX4" fmla="*/ 200716 w 238589"/>
                <a:gd name="connsiteY4" fmla="*/ 159249 h 196560"/>
                <a:gd name="connsiteX5" fmla="*/ 91466 w 238589"/>
                <a:gd name="connsiteY5" fmla="*/ 159249 h 196560"/>
                <a:gd name="connsiteX6" fmla="*/ 91466 w 238589"/>
                <a:gd name="connsiteY6" fmla="*/ 196560 h 196560"/>
                <a:gd name="connsiteX7" fmla="*/ 0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0" y="196560"/>
                  </a:moveTo>
                  <a:cubicBezTo>
                    <a:pt x="10083" y="91016"/>
                    <a:pt x="111712" y="7026"/>
                    <a:pt x="238589" y="0"/>
                  </a:cubicBezTo>
                  <a:lnTo>
                    <a:pt x="238589" y="48862"/>
                  </a:lnTo>
                  <a:lnTo>
                    <a:pt x="200716" y="48862"/>
                  </a:lnTo>
                  <a:lnTo>
                    <a:pt x="200716" y="159249"/>
                  </a:lnTo>
                  <a:lnTo>
                    <a:pt x="91466" y="159249"/>
                  </a:lnTo>
                  <a:lnTo>
                    <a:pt x="91466" y="196560"/>
                  </a:lnTo>
                  <a:lnTo>
                    <a:pt x="0" y="196560"/>
                  </a:lnTo>
                  <a:close/>
                </a:path>
              </a:pathLst>
            </a:custGeom>
            <a:solidFill>
              <a:srgbClr val="D6004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08469F-7426-5E4C-E239-7FF2F8BF3274}"/>
                </a:ext>
              </a:extLst>
            </p:cNvPr>
            <p:cNvSpPr/>
            <p:nvPr/>
          </p:nvSpPr>
          <p:spPr>
            <a:xfrm>
              <a:off x="345622" y="461323"/>
              <a:ext cx="238589" cy="196560"/>
            </a:xfrm>
            <a:custGeom>
              <a:avLst/>
              <a:gdLst>
                <a:gd name="connsiteX0" fmla="*/ 238589 w 238589"/>
                <a:gd name="connsiteY0" fmla="*/ 196560 h 196560"/>
                <a:gd name="connsiteX1" fmla="*/ 0 w 238589"/>
                <a:gd name="connsiteY1" fmla="*/ 0 h 196560"/>
                <a:gd name="connsiteX2" fmla="*/ 91466 w 238589"/>
                <a:gd name="connsiteY2" fmla="*/ 0 h 196560"/>
                <a:gd name="connsiteX3" fmla="*/ 91466 w 238589"/>
                <a:gd name="connsiteY3" fmla="*/ 38542 h 196560"/>
                <a:gd name="connsiteX4" fmla="*/ 200955 w 238589"/>
                <a:gd name="connsiteY4" fmla="*/ 38542 h 196560"/>
                <a:gd name="connsiteX5" fmla="*/ 200955 w 238589"/>
                <a:gd name="connsiteY5" fmla="*/ 147698 h 196560"/>
                <a:gd name="connsiteX6" fmla="*/ 238589 w 238589"/>
                <a:gd name="connsiteY6" fmla="*/ 147698 h 196560"/>
                <a:gd name="connsiteX7" fmla="*/ 238589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238589" y="196560"/>
                  </a:moveTo>
                  <a:cubicBezTo>
                    <a:pt x="111712" y="189535"/>
                    <a:pt x="10083" y="105544"/>
                    <a:pt x="0" y="0"/>
                  </a:cubicBezTo>
                  <a:lnTo>
                    <a:pt x="91466" y="0"/>
                  </a:lnTo>
                  <a:lnTo>
                    <a:pt x="91466" y="38542"/>
                  </a:lnTo>
                  <a:lnTo>
                    <a:pt x="200955" y="38542"/>
                  </a:lnTo>
                  <a:lnTo>
                    <a:pt x="200955" y="147698"/>
                  </a:lnTo>
                  <a:lnTo>
                    <a:pt x="238589" y="147698"/>
                  </a:lnTo>
                  <a:lnTo>
                    <a:pt x="238589" y="19656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63FD72-C6EE-1E72-56B3-C1E5138DF3E5}"/>
                </a:ext>
              </a:extLst>
            </p:cNvPr>
            <p:cNvSpPr/>
            <p:nvPr/>
          </p:nvSpPr>
          <p:spPr>
            <a:xfrm>
              <a:off x="618748" y="461242"/>
              <a:ext cx="238588" cy="196600"/>
            </a:xfrm>
            <a:custGeom>
              <a:avLst/>
              <a:gdLst>
                <a:gd name="connsiteX0" fmla="*/ 238589 w 238588"/>
                <a:gd name="connsiteY0" fmla="*/ 40 h 196600"/>
                <a:gd name="connsiteX1" fmla="*/ 0 w 238588"/>
                <a:gd name="connsiteY1" fmla="*/ 196600 h 196600"/>
                <a:gd name="connsiteX2" fmla="*/ 0 w 238588"/>
                <a:gd name="connsiteY2" fmla="*/ 147738 h 196600"/>
                <a:gd name="connsiteX3" fmla="*/ 38270 w 238588"/>
                <a:gd name="connsiteY3" fmla="*/ 147738 h 196600"/>
                <a:gd name="connsiteX4" fmla="*/ 38270 w 238588"/>
                <a:gd name="connsiteY4" fmla="*/ 38542 h 196600"/>
                <a:gd name="connsiteX5" fmla="*/ 147124 w 238588"/>
                <a:gd name="connsiteY5" fmla="*/ 38542 h 196600"/>
                <a:gd name="connsiteX6" fmla="*/ 147124 w 238588"/>
                <a:gd name="connsiteY6" fmla="*/ 0 h 196600"/>
                <a:gd name="connsiteX7" fmla="*/ 238589 w 238588"/>
                <a:gd name="connsiteY7" fmla="*/ 0 h 19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600">
                  <a:moveTo>
                    <a:pt x="238589" y="40"/>
                  </a:moveTo>
                  <a:cubicBezTo>
                    <a:pt x="228507" y="105584"/>
                    <a:pt x="126877" y="189575"/>
                    <a:pt x="0" y="196600"/>
                  </a:cubicBezTo>
                  <a:lnTo>
                    <a:pt x="0" y="147738"/>
                  </a:lnTo>
                  <a:lnTo>
                    <a:pt x="38270" y="147738"/>
                  </a:lnTo>
                  <a:lnTo>
                    <a:pt x="38270" y="38542"/>
                  </a:lnTo>
                  <a:lnTo>
                    <a:pt x="147124" y="38542"/>
                  </a:lnTo>
                  <a:lnTo>
                    <a:pt x="147124" y="0"/>
                  </a:lnTo>
                  <a:lnTo>
                    <a:pt x="238589" y="0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A51403-A251-2F9F-E07D-0D12C2092663}"/>
                </a:ext>
              </a:extLst>
            </p:cNvPr>
            <p:cNvSpPr/>
            <p:nvPr/>
          </p:nvSpPr>
          <p:spPr>
            <a:xfrm>
              <a:off x="618748" y="230189"/>
              <a:ext cx="238588" cy="196560"/>
            </a:xfrm>
            <a:custGeom>
              <a:avLst/>
              <a:gdLst>
                <a:gd name="connsiteX0" fmla="*/ 0 w 238588"/>
                <a:gd name="connsiteY0" fmla="*/ 0 h 196560"/>
                <a:gd name="connsiteX1" fmla="*/ 238589 w 238588"/>
                <a:gd name="connsiteY1" fmla="*/ 196560 h 196560"/>
                <a:gd name="connsiteX2" fmla="*/ 147124 w 238588"/>
                <a:gd name="connsiteY2" fmla="*/ 196560 h 196560"/>
                <a:gd name="connsiteX3" fmla="*/ 147124 w 238588"/>
                <a:gd name="connsiteY3" fmla="*/ 159249 h 196560"/>
                <a:gd name="connsiteX4" fmla="*/ 38429 w 238588"/>
                <a:gd name="connsiteY4" fmla="*/ 159249 h 196560"/>
                <a:gd name="connsiteX5" fmla="*/ 38508 w 238588"/>
                <a:gd name="connsiteY5" fmla="*/ 48862 h 196560"/>
                <a:gd name="connsiteX6" fmla="*/ 0 w 238588"/>
                <a:gd name="connsiteY6" fmla="*/ 48862 h 196560"/>
                <a:gd name="connsiteX7" fmla="*/ 0 w 238588"/>
                <a:gd name="connsiteY7" fmla="*/ 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560">
                  <a:moveTo>
                    <a:pt x="0" y="0"/>
                  </a:moveTo>
                  <a:cubicBezTo>
                    <a:pt x="126877" y="7026"/>
                    <a:pt x="228507" y="91016"/>
                    <a:pt x="238589" y="196560"/>
                  </a:cubicBezTo>
                  <a:lnTo>
                    <a:pt x="147124" y="196560"/>
                  </a:lnTo>
                  <a:lnTo>
                    <a:pt x="147124" y="159249"/>
                  </a:lnTo>
                  <a:lnTo>
                    <a:pt x="38429" y="159249"/>
                  </a:lnTo>
                  <a:lnTo>
                    <a:pt x="38508" y="48862"/>
                  </a:lnTo>
                  <a:lnTo>
                    <a:pt x="0" y="4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FCB2FD-ED07-57D7-D4FC-B51D751B9582}"/>
                </a:ext>
              </a:extLst>
            </p:cNvPr>
            <p:cNvSpPr/>
            <p:nvPr/>
          </p:nvSpPr>
          <p:spPr>
            <a:xfrm>
              <a:off x="942965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A651E5-F4FE-9043-ECD2-3DF27B5C028F}"/>
                </a:ext>
              </a:extLst>
            </p:cNvPr>
            <p:cNvSpPr/>
            <p:nvPr/>
          </p:nvSpPr>
          <p:spPr>
            <a:xfrm>
              <a:off x="1022041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00 w 103003"/>
                <a:gd name="connsiteY9" fmla="*/ 90833 h 132035"/>
                <a:gd name="connsiteX10" fmla="*/ 63228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00" y="90833"/>
                  </a:moveTo>
                  <a:lnTo>
                    <a:pt x="63228" y="90833"/>
                  </a:lnTo>
                  <a:lnTo>
                    <a:pt x="43926" y="23883"/>
                  </a:lnTo>
                  <a:lnTo>
                    <a:pt x="23500" y="90833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8CE161-E1AA-7DD0-F100-6392BF205D5A}"/>
                </a:ext>
              </a:extLst>
            </p:cNvPr>
            <p:cNvSpPr/>
            <p:nvPr/>
          </p:nvSpPr>
          <p:spPr>
            <a:xfrm>
              <a:off x="1141391" y="393256"/>
              <a:ext cx="89721" cy="132035"/>
            </a:xfrm>
            <a:custGeom>
              <a:avLst/>
              <a:gdLst>
                <a:gd name="connsiteX0" fmla="*/ 89722 w 89721"/>
                <a:gd name="connsiteY0" fmla="*/ 0 h 132035"/>
                <a:gd name="connsiteX1" fmla="*/ 89722 w 89721"/>
                <a:gd name="connsiteY1" fmla="*/ 132036 h 132035"/>
                <a:gd name="connsiteX2" fmla="*/ 68591 w 89721"/>
                <a:gd name="connsiteY2" fmla="*/ 132036 h 132035"/>
                <a:gd name="connsiteX3" fmla="*/ 10063 w 89721"/>
                <a:gd name="connsiteY3" fmla="*/ 31262 h 132035"/>
                <a:gd name="connsiteX4" fmla="*/ 10063 w 89721"/>
                <a:gd name="connsiteY4" fmla="*/ 132036 h 132035"/>
                <a:gd name="connsiteX5" fmla="*/ 0 w 89721"/>
                <a:gd name="connsiteY5" fmla="*/ 132036 h 132035"/>
                <a:gd name="connsiteX6" fmla="*/ 0 w 89721"/>
                <a:gd name="connsiteY6" fmla="*/ 0 h 132035"/>
                <a:gd name="connsiteX7" fmla="*/ 20821 w 89721"/>
                <a:gd name="connsiteY7" fmla="*/ 0 h 132035"/>
                <a:gd name="connsiteX8" fmla="*/ 80087 w 89721"/>
                <a:gd name="connsiteY8" fmla="*/ 100813 h 132035"/>
                <a:gd name="connsiteX9" fmla="*/ 80087 w 89721"/>
                <a:gd name="connsiteY9" fmla="*/ 0 h 132035"/>
                <a:gd name="connsiteX10" fmla="*/ 89722 w 89721"/>
                <a:gd name="connsiteY10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721" h="132035">
                  <a:moveTo>
                    <a:pt x="89722" y="0"/>
                  </a:moveTo>
                  <a:lnTo>
                    <a:pt x="89722" y="132036"/>
                  </a:lnTo>
                  <a:lnTo>
                    <a:pt x="68591" y="132036"/>
                  </a:lnTo>
                  <a:lnTo>
                    <a:pt x="10063" y="31262"/>
                  </a:lnTo>
                  <a:lnTo>
                    <a:pt x="10063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0821" y="0"/>
                  </a:lnTo>
                  <a:lnTo>
                    <a:pt x="80087" y="100813"/>
                  </a:lnTo>
                  <a:lnTo>
                    <a:pt x="80087" y="0"/>
                  </a:lnTo>
                  <a:lnTo>
                    <a:pt x="89722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808C5C-6370-B007-1B57-7E0277022340}"/>
                </a:ext>
              </a:extLst>
            </p:cNvPr>
            <p:cNvSpPr/>
            <p:nvPr/>
          </p:nvSpPr>
          <p:spPr>
            <a:xfrm>
              <a:off x="1256516" y="393256"/>
              <a:ext cx="104047" cy="132035"/>
            </a:xfrm>
            <a:custGeom>
              <a:avLst/>
              <a:gdLst>
                <a:gd name="connsiteX0" fmla="*/ 0 w 104047"/>
                <a:gd name="connsiteY0" fmla="*/ 132036 h 132035"/>
                <a:gd name="connsiteX1" fmla="*/ 0 w 104047"/>
                <a:gd name="connsiteY1" fmla="*/ 0 h 132035"/>
                <a:gd name="connsiteX2" fmla="*/ 44273 w 104047"/>
                <a:gd name="connsiteY2" fmla="*/ 0 h 132035"/>
                <a:gd name="connsiteX3" fmla="*/ 85638 w 104047"/>
                <a:gd name="connsiteY3" fmla="*/ 14019 h 132035"/>
                <a:gd name="connsiteX4" fmla="*/ 104047 w 104047"/>
                <a:gd name="connsiteY4" fmla="*/ 65668 h 132035"/>
                <a:gd name="connsiteX5" fmla="*/ 79307 w 104047"/>
                <a:gd name="connsiteY5" fmla="*/ 123026 h 132035"/>
                <a:gd name="connsiteX6" fmla="*/ 43070 w 104047"/>
                <a:gd name="connsiteY6" fmla="*/ 132036 h 132035"/>
                <a:gd name="connsiteX7" fmla="*/ 0 w 104047"/>
                <a:gd name="connsiteY7" fmla="*/ 132036 h 132035"/>
                <a:gd name="connsiteX8" fmla="*/ 27264 w 104047"/>
                <a:gd name="connsiteY8" fmla="*/ 123337 h 132035"/>
                <a:gd name="connsiteX9" fmla="*/ 41167 w 104047"/>
                <a:gd name="connsiteY9" fmla="*/ 123337 h 132035"/>
                <a:gd name="connsiteX10" fmla="*/ 67110 w 104047"/>
                <a:gd name="connsiteY10" fmla="*/ 110483 h 132035"/>
                <a:gd name="connsiteX11" fmla="*/ 74649 w 104047"/>
                <a:gd name="connsiteY11" fmla="*/ 65125 h 132035"/>
                <a:gd name="connsiteX12" fmla="*/ 72548 w 104047"/>
                <a:gd name="connsiteY12" fmla="*/ 35028 h 132035"/>
                <a:gd name="connsiteX13" fmla="*/ 55459 w 104047"/>
                <a:gd name="connsiteY13" fmla="*/ 11728 h 132035"/>
                <a:gd name="connsiteX14" fmla="*/ 41167 w 104047"/>
                <a:gd name="connsiteY14" fmla="*/ 8815 h 132035"/>
                <a:gd name="connsiteX15" fmla="*/ 27264 w 104047"/>
                <a:gd name="connsiteY15" fmla="*/ 8815 h 132035"/>
                <a:gd name="connsiteX16" fmla="*/ 27264 w 104047"/>
                <a:gd name="connsiteY16" fmla="*/ 123337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047" h="132035">
                  <a:moveTo>
                    <a:pt x="0" y="132036"/>
                  </a:moveTo>
                  <a:lnTo>
                    <a:pt x="0" y="0"/>
                  </a:lnTo>
                  <a:lnTo>
                    <a:pt x="44273" y="0"/>
                  </a:lnTo>
                  <a:cubicBezTo>
                    <a:pt x="61517" y="0"/>
                    <a:pt x="75307" y="4660"/>
                    <a:pt x="85638" y="14019"/>
                  </a:cubicBezTo>
                  <a:cubicBezTo>
                    <a:pt x="97914" y="25126"/>
                    <a:pt x="104047" y="42329"/>
                    <a:pt x="104047" y="65668"/>
                  </a:cubicBezTo>
                  <a:cubicBezTo>
                    <a:pt x="104047" y="93202"/>
                    <a:pt x="95813" y="112308"/>
                    <a:pt x="79307" y="123026"/>
                  </a:cubicBezTo>
                  <a:cubicBezTo>
                    <a:pt x="70067" y="129046"/>
                    <a:pt x="57983" y="132036"/>
                    <a:pt x="43070" y="132036"/>
                  </a:cubicBezTo>
                  <a:lnTo>
                    <a:pt x="0" y="132036"/>
                  </a:lnTo>
                  <a:close/>
                  <a:moveTo>
                    <a:pt x="27264" y="123337"/>
                  </a:moveTo>
                  <a:lnTo>
                    <a:pt x="41167" y="123337"/>
                  </a:lnTo>
                  <a:cubicBezTo>
                    <a:pt x="52625" y="123337"/>
                    <a:pt x="61287" y="119065"/>
                    <a:pt x="67110" y="110483"/>
                  </a:cubicBezTo>
                  <a:cubicBezTo>
                    <a:pt x="72125" y="103143"/>
                    <a:pt x="74649" y="87998"/>
                    <a:pt x="74649" y="65125"/>
                  </a:cubicBezTo>
                  <a:cubicBezTo>
                    <a:pt x="74649" y="51067"/>
                    <a:pt x="73949" y="41048"/>
                    <a:pt x="72548" y="35028"/>
                  </a:cubicBezTo>
                  <a:cubicBezTo>
                    <a:pt x="69949" y="23689"/>
                    <a:pt x="64239" y="15922"/>
                    <a:pt x="55459" y="11728"/>
                  </a:cubicBezTo>
                  <a:cubicBezTo>
                    <a:pt x="51422" y="9786"/>
                    <a:pt x="46684" y="8815"/>
                    <a:pt x="41167" y="8815"/>
                  </a:cubicBezTo>
                  <a:lnTo>
                    <a:pt x="27264" y="8815"/>
                  </a:lnTo>
                  <a:lnTo>
                    <a:pt x="27264" y="123337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2ADF33-EE69-4B03-1223-2C7A29A5E91F}"/>
                </a:ext>
              </a:extLst>
            </p:cNvPr>
            <p:cNvSpPr/>
            <p:nvPr/>
          </p:nvSpPr>
          <p:spPr>
            <a:xfrm>
              <a:off x="1374663" y="391005"/>
              <a:ext cx="92245" cy="136618"/>
            </a:xfrm>
            <a:custGeom>
              <a:avLst/>
              <a:gdLst>
                <a:gd name="connsiteX0" fmla="*/ 86535 w 92245"/>
                <a:gd name="connsiteY0" fmla="*/ 37475 h 136618"/>
                <a:gd name="connsiteX1" fmla="*/ 73061 w 92245"/>
                <a:gd name="connsiteY1" fmla="*/ 40931 h 136618"/>
                <a:gd name="connsiteX2" fmla="*/ 74264 w 92245"/>
                <a:gd name="connsiteY2" fmla="*/ 30019 h 136618"/>
                <a:gd name="connsiteX3" fmla="*/ 68243 w 92245"/>
                <a:gd name="connsiteY3" fmla="*/ 16388 h 136618"/>
                <a:gd name="connsiteX4" fmla="*/ 45096 w 92245"/>
                <a:gd name="connsiteY4" fmla="*/ 8077 h 136618"/>
                <a:gd name="connsiteX5" fmla="*/ 22762 w 92245"/>
                <a:gd name="connsiteY5" fmla="*/ 17165 h 136618"/>
                <a:gd name="connsiteX6" fmla="*/ 19227 w 92245"/>
                <a:gd name="connsiteY6" fmla="*/ 28660 h 136618"/>
                <a:gd name="connsiteX7" fmla="*/ 22334 w 92245"/>
                <a:gd name="connsiteY7" fmla="*/ 39416 h 136618"/>
                <a:gd name="connsiteX8" fmla="*/ 44161 w 92245"/>
                <a:gd name="connsiteY8" fmla="*/ 52465 h 136618"/>
                <a:gd name="connsiteX9" fmla="*/ 87738 w 92245"/>
                <a:gd name="connsiteY9" fmla="*/ 78678 h 136618"/>
                <a:gd name="connsiteX10" fmla="*/ 92246 w 92245"/>
                <a:gd name="connsiteY10" fmla="*/ 97745 h 136618"/>
                <a:gd name="connsiteX11" fmla="*/ 72746 w 92245"/>
                <a:gd name="connsiteY11" fmla="*/ 130444 h 136618"/>
                <a:gd name="connsiteX12" fmla="*/ 45481 w 92245"/>
                <a:gd name="connsiteY12" fmla="*/ 136618 h 136618"/>
                <a:gd name="connsiteX13" fmla="*/ 3732 w 92245"/>
                <a:gd name="connsiteY13" fmla="*/ 117356 h 136618"/>
                <a:gd name="connsiteX14" fmla="*/ 0 w 92245"/>
                <a:gd name="connsiteY14" fmla="*/ 102639 h 136618"/>
                <a:gd name="connsiteX15" fmla="*/ 508 w 92245"/>
                <a:gd name="connsiteY15" fmla="*/ 93241 h 136618"/>
                <a:gd name="connsiteX16" fmla="*/ 14993 w 92245"/>
                <a:gd name="connsiteY16" fmla="*/ 89279 h 136618"/>
                <a:gd name="connsiteX17" fmla="*/ 12779 w 92245"/>
                <a:gd name="connsiteY17" fmla="*/ 103881 h 136618"/>
                <a:gd name="connsiteX18" fmla="*/ 23147 w 92245"/>
                <a:gd name="connsiteY18" fmla="*/ 123221 h 136618"/>
                <a:gd name="connsiteX19" fmla="*/ 43075 w 92245"/>
                <a:gd name="connsiteY19" fmla="*/ 129123 h 136618"/>
                <a:gd name="connsiteX20" fmla="*/ 63581 w 92245"/>
                <a:gd name="connsiteY20" fmla="*/ 121667 h 136618"/>
                <a:gd name="connsiteX21" fmla="*/ 70222 w 92245"/>
                <a:gd name="connsiteY21" fmla="*/ 106871 h 136618"/>
                <a:gd name="connsiteX22" fmla="*/ 55544 w 92245"/>
                <a:gd name="connsiteY22" fmla="*/ 86639 h 136618"/>
                <a:gd name="connsiteX23" fmla="*/ 35734 w 92245"/>
                <a:gd name="connsiteY23" fmla="*/ 78522 h 136618"/>
                <a:gd name="connsiteX24" fmla="*/ 10293 w 92245"/>
                <a:gd name="connsiteY24" fmla="*/ 63533 h 136618"/>
                <a:gd name="connsiteX25" fmla="*/ 855 w 92245"/>
                <a:gd name="connsiteY25" fmla="*/ 36931 h 136618"/>
                <a:gd name="connsiteX26" fmla="*/ 12431 w 92245"/>
                <a:gd name="connsiteY26" fmla="*/ 11106 h 136618"/>
                <a:gd name="connsiteX27" fmla="*/ 46337 w 92245"/>
                <a:gd name="connsiteY27" fmla="*/ 0 h 136618"/>
                <a:gd name="connsiteX28" fmla="*/ 79857 w 92245"/>
                <a:gd name="connsiteY28" fmla="*/ 13243 h 136618"/>
                <a:gd name="connsiteX29" fmla="*/ 86187 w 92245"/>
                <a:gd name="connsiteY29" fmla="*/ 28737 h 136618"/>
                <a:gd name="connsiteX30" fmla="*/ 86573 w 92245"/>
                <a:gd name="connsiteY30" fmla="*/ 37436 h 13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245" h="136618">
                  <a:moveTo>
                    <a:pt x="86535" y="37475"/>
                  </a:moveTo>
                  <a:lnTo>
                    <a:pt x="73061" y="40931"/>
                  </a:lnTo>
                  <a:cubicBezTo>
                    <a:pt x="73874" y="36543"/>
                    <a:pt x="74264" y="32892"/>
                    <a:pt x="74264" y="30019"/>
                  </a:cubicBezTo>
                  <a:cubicBezTo>
                    <a:pt x="74264" y="25048"/>
                    <a:pt x="72243" y="20504"/>
                    <a:pt x="68243" y="16388"/>
                  </a:cubicBezTo>
                  <a:cubicBezTo>
                    <a:pt x="62880" y="10835"/>
                    <a:pt x="55154" y="8077"/>
                    <a:pt x="45096" y="8077"/>
                  </a:cubicBezTo>
                  <a:cubicBezTo>
                    <a:pt x="34140" y="8077"/>
                    <a:pt x="26724" y="11106"/>
                    <a:pt x="22762" y="17165"/>
                  </a:cubicBezTo>
                  <a:cubicBezTo>
                    <a:pt x="20431" y="20776"/>
                    <a:pt x="19227" y="24621"/>
                    <a:pt x="19227" y="28660"/>
                  </a:cubicBezTo>
                  <a:cubicBezTo>
                    <a:pt x="19227" y="32465"/>
                    <a:pt x="20276" y="36038"/>
                    <a:pt x="22334" y="39416"/>
                  </a:cubicBezTo>
                  <a:cubicBezTo>
                    <a:pt x="25013" y="43805"/>
                    <a:pt x="32274" y="48154"/>
                    <a:pt x="44161" y="52465"/>
                  </a:cubicBezTo>
                  <a:cubicBezTo>
                    <a:pt x="67891" y="61125"/>
                    <a:pt x="82418" y="69863"/>
                    <a:pt x="87738" y="78678"/>
                  </a:cubicBezTo>
                  <a:cubicBezTo>
                    <a:pt x="90770" y="83843"/>
                    <a:pt x="92246" y="90173"/>
                    <a:pt x="92246" y="97745"/>
                  </a:cubicBezTo>
                  <a:cubicBezTo>
                    <a:pt x="92246" y="112192"/>
                    <a:pt x="85722" y="123065"/>
                    <a:pt x="72746" y="130444"/>
                  </a:cubicBezTo>
                  <a:cubicBezTo>
                    <a:pt x="65522" y="134560"/>
                    <a:pt x="56395" y="136618"/>
                    <a:pt x="45481" y="136618"/>
                  </a:cubicBezTo>
                  <a:cubicBezTo>
                    <a:pt x="24430" y="136618"/>
                    <a:pt x="10486" y="130211"/>
                    <a:pt x="3732" y="117356"/>
                  </a:cubicBezTo>
                  <a:cubicBezTo>
                    <a:pt x="1245" y="112658"/>
                    <a:pt x="0" y="107765"/>
                    <a:pt x="0" y="102639"/>
                  </a:cubicBezTo>
                  <a:cubicBezTo>
                    <a:pt x="0" y="100308"/>
                    <a:pt x="155" y="97202"/>
                    <a:pt x="508" y="93241"/>
                  </a:cubicBezTo>
                  <a:lnTo>
                    <a:pt x="14993" y="89279"/>
                  </a:lnTo>
                  <a:cubicBezTo>
                    <a:pt x="13517" y="94949"/>
                    <a:pt x="12779" y="99804"/>
                    <a:pt x="12779" y="103881"/>
                  </a:cubicBezTo>
                  <a:cubicBezTo>
                    <a:pt x="12779" y="111959"/>
                    <a:pt x="16238" y="118405"/>
                    <a:pt x="23147" y="123221"/>
                  </a:cubicBezTo>
                  <a:cubicBezTo>
                    <a:pt x="28702" y="127143"/>
                    <a:pt x="35344" y="129123"/>
                    <a:pt x="43075" y="129123"/>
                  </a:cubicBezTo>
                  <a:cubicBezTo>
                    <a:pt x="51582" y="129123"/>
                    <a:pt x="58416" y="126638"/>
                    <a:pt x="63581" y="121667"/>
                  </a:cubicBezTo>
                  <a:cubicBezTo>
                    <a:pt x="68008" y="117395"/>
                    <a:pt x="70222" y="112463"/>
                    <a:pt x="70222" y="106871"/>
                  </a:cubicBezTo>
                  <a:cubicBezTo>
                    <a:pt x="70222" y="98677"/>
                    <a:pt x="65329" y="91959"/>
                    <a:pt x="55544" y="86639"/>
                  </a:cubicBezTo>
                  <a:cubicBezTo>
                    <a:pt x="53598" y="85590"/>
                    <a:pt x="46995" y="82911"/>
                    <a:pt x="35734" y="78522"/>
                  </a:cubicBezTo>
                  <a:cubicBezTo>
                    <a:pt x="23848" y="73862"/>
                    <a:pt x="15383" y="68892"/>
                    <a:pt x="10293" y="63533"/>
                  </a:cubicBezTo>
                  <a:cubicBezTo>
                    <a:pt x="4000" y="56970"/>
                    <a:pt x="855" y="48077"/>
                    <a:pt x="855" y="36931"/>
                  </a:cubicBezTo>
                  <a:cubicBezTo>
                    <a:pt x="855" y="26485"/>
                    <a:pt x="4700" y="17864"/>
                    <a:pt x="12431" y="11106"/>
                  </a:cubicBezTo>
                  <a:cubicBezTo>
                    <a:pt x="20896" y="3689"/>
                    <a:pt x="32199" y="0"/>
                    <a:pt x="46337" y="0"/>
                  </a:cubicBezTo>
                  <a:cubicBezTo>
                    <a:pt x="61095" y="0"/>
                    <a:pt x="72243" y="4427"/>
                    <a:pt x="79857" y="13243"/>
                  </a:cubicBezTo>
                  <a:cubicBezTo>
                    <a:pt x="83466" y="17514"/>
                    <a:pt x="85605" y="22679"/>
                    <a:pt x="86187" y="28737"/>
                  </a:cubicBezTo>
                  <a:cubicBezTo>
                    <a:pt x="86460" y="31533"/>
                    <a:pt x="86573" y="34407"/>
                    <a:pt x="86573" y="37436"/>
                  </a:cubicBez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413BDBD-9BFA-5439-BFF7-56D0651A566A}"/>
                </a:ext>
              </a:extLst>
            </p:cNvPr>
            <p:cNvSpPr/>
            <p:nvPr/>
          </p:nvSpPr>
          <p:spPr>
            <a:xfrm>
              <a:off x="1483143" y="393256"/>
              <a:ext cx="98496" cy="132035"/>
            </a:xfrm>
            <a:custGeom>
              <a:avLst/>
              <a:gdLst>
                <a:gd name="connsiteX0" fmla="*/ 0 w 98496"/>
                <a:gd name="connsiteY0" fmla="*/ 132036 h 132035"/>
                <a:gd name="connsiteX1" fmla="*/ 0 w 98496"/>
                <a:gd name="connsiteY1" fmla="*/ 0 h 132035"/>
                <a:gd name="connsiteX2" fmla="*/ 45481 w 98496"/>
                <a:gd name="connsiteY2" fmla="*/ 0 h 132035"/>
                <a:gd name="connsiteX3" fmla="*/ 81798 w 98496"/>
                <a:gd name="connsiteY3" fmla="*/ 7845 h 132035"/>
                <a:gd name="connsiteX4" fmla="*/ 98497 w 98496"/>
                <a:gd name="connsiteY4" fmla="*/ 37902 h 132035"/>
                <a:gd name="connsiteX5" fmla="*/ 42840 w 98496"/>
                <a:gd name="connsiteY5" fmla="*/ 77164 h 132035"/>
                <a:gd name="connsiteX6" fmla="*/ 27965 w 98496"/>
                <a:gd name="connsiteY6" fmla="*/ 77164 h 132035"/>
                <a:gd name="connsiteX7" fmla="*/ 27965 w 98496"/>
                <a:gd name="connsiteY7" fmla="*/ 131997 h 132035"/>
                <a:gd name="connsiteX8" fmla="*/ 0 w 98496"/>
                <a:gd name="connsiteY8" fmla="*/ 131997 h 132035"/>
                <a:gd name="connsiteX9" fmla="*/ 0 w 98496"/>
                <a:gd name="connsiteY9" fmla="*/ 132036 h 132035"/>
                <a:gd name="connsiteX10" fmla="*/ 27965 w 98496"/>
                <a:gd name="connsiteY10" fmla="*/ 67999 h 132035"/>
                <a:gd name="connsiteX11" fmla="*/ 40551 w 98496"/>
                <a:gd name="connsiteY11" fmla="*/ 67999 h 132035"/>
                <a:gd name="connsiteX12" fmla="*/ 63388 w 98496"/>
                <a:gd name="connsiteY12" fmla="*/ 60931 h 132035"/>
                <a:gd name="connsiteX13" fmla="*/ 70532 w 98496"/>
                <a:gd name="connsiteY13" fmla="*/ 38601 h 132035"/>
                <a:gd name="connsiteX14" fmla="*/ 59774 w 98496"/>
                <a:gd name="connsiteY14" fmla="*/ 13553 h 132035"/>
                <a:gd name="connsiteX15" fmla="*/ 40551 w 98496"/>
                <a:gd name="connsiteY15" fmla="*/ 9281 h 132035"/>
                <a:gd name="connsiteX16" fmla="*/ 27965 w 98496"/>
                <a:gd name="connsiteY16" fmla="*/ 9281 h 132035"/>
                <a:gd name="connsiteX17" fmla="*/ 27965 w 98496"/>
                <a:gd name="connsiteY17" fmla="*/ 67999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96" h="132035">
                  <a:moveTo>
                    <a:pt x="0" y="132036"/>
                  </a:moveTo>
                  <a:lnTo>
                    <a:pt x="0" y="0"/>
                  </a:lnTo>
                  <a:lnTo>
                    <a:pt x="45481" y="0"/>
                  </a:lnTo>
                  <a:cubicBezTo>
                    <a:pt x="60629" y="0"/>
                    <a:pt x="72746" y="2602"/>
                    <a:pt x="81798" y="7845"/>
                  </a:cubicBezTo>
                  <a:cubicBezTo>
                    <a:pt x="92946" y="14291"/>
                    <a:pt x="98497" y="24310"/>
                    <a:pt x="98497" y="37902"/>
                  </a:cubicBezTo>
                  <a:cubicBezTo>
                    <a:pt x="98497" y="64076"/>
                    <a:pt x="79932" y="77164"/>
                    <a:pt x="42840" y="77164"/>
                  </a:cubicBezTo>
                  <a:lnTo>
                    <a:pt x="27965" y="77164"/>
                  </a:lnTo>
                  <a:lnTo>
                    <a:pt x="27965" y="131997"/>
                  </a:lnTo>
                  <a:lnTo>
                    <a:pt x="0" y="131997"/>
                  </a:lnTo>
                  <a:lnTo>
                    <a:pt x="0" y="132036"/>
                  </a:lnTo>
                  <a:close/>
                  <a:moveTo>
                    <a:pt x="27965" y="67999"/>
                  </a:moveTo>
                  <a:lnTo>
                    <a:pt x="40551" y="67999"/>
                  </a:lnTo>
                  <a:cubicBezTo>
                    <a:pt x="51074" y="67999"/>
                    <a:pt x="58688" y="65629"/>
                    <a:pt x="63388" y="60931"/>
                  </a:cubicBezTo>
                  <a:cubicBezTo>
                    <a:pt x="68163" y="56232"/>
                    <a:pt x="70532" y="48775"/>
                    <a:pt x="70532" y="38601"/>
                  </a:cubicBezTo>
                  <a:cubicBezTo>
                    <a:pt x="70532" y="26096"/>
                    <a:pt x="66960" y="17747"/>
                    <a:pt x="59774" y="13553"/>
                  </a:cubicBezTo>
                  <a:cubicBezTo>
                    <a:pt x="54881" y="10718"/>
                    <a:pt x="48475" y="9281"/>
                    <a:pt x="40551" y="9281"/>
                  </a:cubicBezTo>
                  <a:lnTo>
                    <a:pt x="27965" y="9281"/>
                  </a:lnTo>
                  <a:lnTo>
                    <a:pt x="27965" y="67999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133F3A-ACDC-77B0-1EC8-1427BD226481}"/>
                </a:ext>
              </a:extLst>
            </p:cNvPr>
            <p:cNvSpPr/>
            <p:nvPr/>
          </p:nvSpPr>
          <p:spPr>
            <a:xfrm>
              <a:off x="1594456" y="357646"/>
              <a:ext cx="42144" cy="167647"/>
            </a:xfrm>
            <a:custGeom>
              <a:avLst/>
              <a:gdLst>
                <a:gd name="connsiteX0" fmla="*/ 7266 w 42144"/>
                <a:gd name="connsiteY0" fmla="*/ 35611 h 167647"/>
                <a:gd name="connsiteX1" fmla="*/ 34920 w 42144"/>
                <a:gd name="connsiteY1" fmla="*/ 35611 h 167647"/>
                <a:gd name="connsiteX2" fmla="*/ 34920 w 42144"/>
                <a:gd name="connsiteY2" fmla="*/ 167647 h 167647"/>
                <a:gd name="connsiteX3" fmla="*/ 7266 w 42144"/>
                <a:gd name="connsiteY3" fmla="*/ 167647 h 167647"/>
                <a:gd name="connsiteX4" fmla="*/ 7266 w 42144"/>
                <a:gd name="connsiteY4" fmla="*/ 35611 h 167647"/>
                <a:gd name="connsiteX5" fmla="*/ 7459 w 42144"/>
                <a:gd name="connsiteY5" fmla="*/ 24971 h 167647"/>
                <a:gd name="connsiteX6" fmla="*/ 0 w 42144"/>
                <a:gd name="connsiteY6" fmla="*/ 24971 h 167647"/>
                <a:gd name="connsiteX7" fmla="*/ 17014 w 42144"/>
                <a:gd name="connsiteY7" fmla="*/ 0 h 167647"/>
                <a:gd name="connsiteX8" fmla="*/ 42144 w 42144"/>
                <a:gd name="connsiteY8" fmla="*/ 0 h 167647"/>
                <a:gd name="connsiteX9" fmla="*/ 7421 w 42144"/>
                <a:gd name="connsiteY9" fmla="*/ 24971 h 16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4" h="167647">
                  <a:moveTo>
                    <a:pt x="7266" y="35611"/>
                  </a:moveTo>
                  <a:lnTo>
                    <a:pt x="34920" y="35611"/>
                  </a:lnTo>
                  <a:lnTo>
                    <a:pt x="34920" y="167647"/>
                  </a:lnTo>
                  <a:lnTo>
                    <a:pt x="7266" y="167647"/>
                  </a:lnTo>
                  <a:lnTo>
                    <a:pt x="7266" y="35611"/>
                  </a:lnTo>
                  <a:close/>
                  <a:moveTo>
                    <a:pt x="7459" y="24971"/>
                  </a:moveTo>
                  <a:lnTo>
                    <a:pt x="0" y="24971"/>
                  </a:lnTo>
                  <a:lnTo>
                    <a:pt x="17014" y="0"/>
                  </a:lnTo>
                  <a:lnTo>
                    <a:pt x="42144" y="0"/>
                  </a:lnTo>
                  <a:lnTo>
                    <a:pt x="7421" y="24971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57B796-AB4E-0CAB-4E0F-A205D6AA3A0D}"/>
                </a:ext>
              </a:extLst>
            </p:cNvPr>
            <p:cNvSpPr/>
            <p:nvPr/>
          </p:nvSpPr>
          <p:spPr>
            <a:xfrm>
              <a:off x="1646038" y="393256"/>
              <a:ext cx="95272" cy="132035"/>
            </a:xfrm>
            <a:custGeom>
              <a:avLst/>
              <a:gdLst>
                <a:gd name="connsiteX0" fmla="*/ 95273 w 95272"/>
                <a:gd name="connsiteY0" fmla="*/ 0 h 132035"/>
                <a:gd name="connsiteX1" fmla="*/ 95273 w 95272"/>
                <a:gd name="connsiteY1" fmla="*/ 9864 h 132035"/>
                <a:gd name="connsiteX2" fmla="*/ 62255 w 95272"/>
                <a:gd name="connsiteY2" fmla="*/ 9864 h 132035"/>
                <a:gd name="connsiteX3" fmla="*/ 62255 w 95272"/>
                <a:gd name="connsiteY3" fmla="*/ 132036 h 132035"/>
                <a:gd name="connsiteX4" fmla="*/ 33205 w 95272"/>
                <a:gd name="connsiteY4" fmla="*/ 132036 h 132035"/>
                <a:gd name="connsiteX5" fmla="*/ 33205 w 95272"/>
                <a:gd name="connsiteY5" fmla="*/ 9864 h 132035"/>
                <a:gd name="connsiteX6" fmla="*/ 0 w 95272"/>
                <a:gd name="connsiteY6" fmla="*/ 9864 h 132035"/>
                <a:gd name="connsiteX7" fmla="*/ 0 w 95272"/>
                <a:gd name="connsiteY7" fmla="*/ 0 h 132035"/>
                <a:gd name="connsiteX8" fmla="*/ 95273 w 95272"/>
                <a:gd name="connsiteY8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72" h="132035">
                  <a:moveTo>
                    <a:pt x="95273" y="0"/>
                  </a:moveTo>
                  <a:lnTo>
                    <a:pt x="95273" y="9864"/>
                  </a:lnTo>
                  <a:lnTo>
                    <a:pt x="62255" y="9864"/>
                  </a:lnTo>
                  <a:lnTo>
                    <a:pt x="62255" y="132036"/>
                  </a:lnTo>
                  <a:lnTo>
                    <a:pt x="33205" y="132036"/>
                  </a:lnTo>
                  <a:lnTo>
                    <a:pt x="33205" y="9864"/>
                  </a:lnTo>
                  <a:lnTo>
                    <a:pt x="0" y="9864"/>
                  </a:lnTo>
                  <a:lnTo>
                    <a:pt x="0" y="0"/>
                  </a:lnTo>
                  <a:lnTo>
                    <a:pt x="95273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EEA1E7-0B92-7CEF-43E5-C48964B18AEF}"/>
                </a:ext>
              </a:extLst>
            </p:cNvPr>
            <p:cNvSpPr/>
            <p:nvPr/>
          </p:nvSpPr>
          <p:spPr>
            <a:xfrm>
              <a:off x="1736493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37 w 103003"/>
                <a:gd name="connsiteY9" fmla="*/ 90833 h 132035"/>
                <a:gd name="connsiteX10" fmla="*/ 63271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37" y="90833"/>
                  </a:moveTo>
                  <a:lnTo>
                    <a:pt x="63271" y="90833"/>
                  </a:lnTo>
                  <a:lnTo>
                    <a:pt x="43926" y="23883"/>
                  </a:lnTo>
                  <a:lnTo>
                    <a:pt x="23500" y="90833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D02804-DA3D-7EED-488E-2D2ACA689262}"/>
                </a:ext>
              </a:extLst>
            </p:cNvPr>
            <p:cNvSpPr/>
            <p:nvPr/>
          </p:nvSpPr>
          <p:spPr>
            <a:xfrm>
              <a:off x="1860430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F50233-D9A8-2A9B-018F-A38425F4BBF3}"/>
                </a:ext>
              </a:extLst>
            </p:cNvPr>
            <p:cNvSpPr/>
            <p:nvPr/>
          </p:nvSpPr>
          <p:spPr>
            <a:xfrm>
              <a:off x="1949296" y="393256"/>
              <a:ext cx="27654" cy="132035"/>
            </a:xfrm>
            <a:custGeom>
              <a:avLst/>
              <a:gdLst>
                <a:gd name="connsiteX0" fmla="*/ 27654 w 27654"/>
                <a:gd name="connsiteY0" fmla="*/ 0 h 132035"/>
                <a:gd name="connsiteX1" fmla="*/ 0 w 27654"/>
                <a:gd name="connsiteY1" fmla="*/ 0 h 132035"/>
                <a:gd name="connsiteX2" fmla="*/ 0 w 27654"/>
                <a:gd name="connsiteY2" fmla="*/ 132036 h 132035"/>
                <a:gd name="connsiteX3" fmla="*/ 27654 w 27654"/>
                <a:gd name="connsiteY3" fmla="*/ 132036 h 132035"/>
                <a:gd name="connsiteX4" fmla="*/ 27654 w 27654"/>
                <a:gd name="connsiteY4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" h="132035">
                  <a:moveTo>
                    <a:pt x="27654" y="0"/>
                  </a:moveTo>
                  <a:lnTo>
                    <a:pt x="0" y="0"/>
                  </a:lnTo>
                  <a:lnTo>
                    <a:pt x="0" y="132036"/>
                  </a:lnTo>
                  <a:lnTo>
                    <a:pt x="27654" y="132036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31863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yrirsögn og texti með hreyfin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FB97-9121-D3FF-4EAA-4C7316A3F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Fyrirsögn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4D3B-6D9B-5B59-E130-960522B4D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371" y="1989138"/>
            <a:ext cx="10896600" cy="418782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Texti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1EA6-764C-D204-62BA-1FC0E7CB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528-84C9-4DDE-89DC-8BF0D177F57C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190B-6215-2D20-4DFF-2BF7738B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2173-CD58-B1F9-A9C4-90DB429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5D15-B79B-4277-A95F-668715EA75A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82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B2B2B2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EB5E9-3756-694A-6D13-0D7887BE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837270"/>
            <a:ext cx="10896600" cy="85341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E6595-7AD8-1709-1E02-FF3AA5E6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371" y="2000335"/>
            <a:ext cx="10896600" cy="41766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9352-AC47-37BA-F7E5-425422C4A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9725" y="6349998"/>
            <a:ext cx="23034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8A2E8D-3E3D-43F3-B088-78EA0F06CC38}" type="datetime4">
              <a:rPr lang="is-IS" smtClean="0"/>
              <a:t>18. mars 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586F-E8FF-EF81-CC3F-9224B50AD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6341" y="6356349"/>
            <a:ext cx="826003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0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r>
              <a:rPr lang="is-IS"/>
              <a:t>Neðanmálsgrein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1B3B-30A5-B9F3-5112-A39EEC427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659" y="6356350"/>
            <a:ext cx="34562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fld id="{0F295D15-B79B-4277-A95F-668715EA75A5}" type="slidenum">
              <a:rPr lang="is-IS" smtClean="0"/>
              <a:pPr/>
              <a:t>‹#›</a:t>
            </a:fld>
            <a:endParaRPr lang="is-I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632B6C-C23D-AF74-DD7A-4CA807880CC5}"/>
              </a:ext>
            </a:extLst>
          </p:cNvPr>
          <p:cNvGrpSpPr/>
          <p:nvPr userDrawn="1"/>
        </p:nvGrpSpPr>
        <p:grpSpPr>
          <a:xfrm>
            <a:off x="345622" y="230189"/>
            <a:ext cx="1631328" cy="427694"/>
            <a:chOff x="345622" y="230189"/>
            <a:chExt cx="1631328" cy="4276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F826E9-FA0A-9760-9174-DCD84A5B01F4}"/>
                </a:ext>
              </a:extLst>
            </p:cNvPr>
            <p:cNvSpPr/>
            <p:nvPr/>
          </p:nvSpPr>
          <p:spPr>
            <a:xfrm>
              <a:off x="345622" y="230189"/>
              <a:ext cx="238589" cy="196560"/>
            </a:xfrm>
            <a:custGeom>
              <a:avLst/>
              <a:gdLst>
                <a:gd name="connsiteX0" fmla="*/ 0 w 238589"/>
                <a:gd name="connsiteY0" fmla="*/ 196560 h 196560"/>
                <a:gd name="connsiteX1" fmla="*/ 238589 w 238589"/>
                <a:gd name="connsiteY1" fmla="*/ 0 h 196560"/>
                <a:gd name="connsiteX2" fmla="*/ 238589 w 238589"/>
                <a:gd name="connsiteY2" fmla="*/ 48862 h 196560"/>
                <a:gd name="connsiteX3" fmla="*/ 200716 w 238589"/>
                <a:gd name="connsiteY3" fmla="*/ 48862 h 196560"/>
                <a:gd name="connsiteX4" fmla="*/ 200716 w 238589"/>
                <a:gd name="connsiteY4" fmla="*/ 159249 h 196560"/>
                <a:gd name="connsiteX5" fmla="*/ 91466 w 238589"/>
                <a:gd name="connsiteY5" fmla="*/ 159249 h 196560"/>
                <a:gd name="connsiteX6" fmla="*/ 91466 w 238589"/>
                <a:gd name="connsiteY6" fmla="*/ 196560 h 196560"/>
                <a:gd name="connsiteX7" fmla="*/ 0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0" y="196560"/>
                  </a:moveTo>
                  <a:cubicBezTo>
                    <a:pt x="10083" y="91016"/>
                    <a:pt x="111712" y="7026"/>
                    <a:pt x="238589" y="0"/>
                  </a:cubicBezTo>
                  <a:lnTo>
                    <a:pt x="238589" y="48862"/>
                  </a:lnTo>
                  <a:lnTo>
                    <a:pt x="200716" y="48862"/>
                  </a:lnTo>
                  <a:lnTo>
                    <a:pt x="200716" y="159249"/>
                  </a:lnTo>
                  <a:lnTo>
                    <a:pt x="91466" y="159249"/>
                  </a:lnTo>
                  <a:lnTo>
                    <a:pt x="91466" y="196560"/>
                  </a:lnTo>
                  <a:lnTo>
                    <a:pt x="0" y="196560"/>
                  </a:lnTo>
                  <a:close/>
                </a:path>
              </a:pathLst>
            </a:custGeom>
            <a:solidFill>
              <a:srgbClr val="D6004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963C1C-527F-FAB3-5C83-DE6227F71DAB}"/>
                </a:ext>
              </a:extLst>
            </p:cNvPr>
            <p:cNvSpPr/>
            <p:nvPr/>
          </p:nvSpPr>
          <p:spPr>
            <a:xfrm>
              <a:off x="345622" y="461323"/>
              <a:ext cx="238589" cy="196560"/>
            </a:xfrm>
            <a:custGeom>
              <a:avLst/>
              <a:gdLst>
                <a:gd name="connsiteX0" fmla="*/ 238589 w 238589"/>
                <a:gd name="connsiteY0" fmla="*/ 196560 h 196560"/>
                <a:gd name="connsiteX1" fmla="*/ 0 w 238589"/>
                <a:gd name="connsiteY1" fmla="*/ 0 h 196560"/>
                <a:gd name="connsiteX2" fmla="*/ 91466 w 238589"/>
                <a:gd name="connsiteY2" fmla="*/ 0 h 196560"/>
                <a:gd name="connsiteX3" fmla="*/ 91466 w 238589"/>
                <a:gd name="connsiteY3" fmla="*/ 38542 h 196560"/>
                <a:gd name="connsiteX4" fmla="*/ 200955 w 238589"/>
                <a:gd name="connsiteY4" fmla="*/ 38542 h 196560"/>
                <a:gd name="connsiteX5" fmla="*/ 200955 w 238589"/>
                <a:gd name="connsiteY5" fmla="*/ 147698 h 196560"/>
                <a:gd name="connsiteX6" fmla="*/ 238589 w 238589"/>
                <a:gd name="connsiteY6" fmla="*/ 147698 h 196560"/>
                <a:gd name="connsiteX7" fmla="*/ 238589 w 238589"/>
                <a:gd name="connsiteY7" fmla="*/ 19656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9" h="196560">
                  <a:moveTo>
                    <a:pt x="238589" y="196560"/>
                  </a:moveTo>
                  <a:cubicBezTo>
                    <a:pt x="111712" y="189535"/>
                    <a:pt x="10083" y="105544"/>
                    <a:pt x="0" y="0"/>
                  </a:cubicBezTo>
                  <a:lnTo>
                    <a:pt x="91466" y="0"/>
                  </a:lnTo>
                  <a:lnTo>
                    <a:pt x="91466" y="38542"/>
                  </a:lnTo>
                  <a:lnTo>
                    <a:pt x="200955" y="38542"/>
                  </a:lnTo>
                  <a:lnTo>
                    <a:pt x="200955" y="147698"/>
                  </a:lnTo>
                  <a:lnTo>
                    <a:pt x="238589" y="147698"/>
                  </a:lnTo>
                  <a:lnTo>
                    <a:pt x="238589" y="19656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2CB917-1BE0-4B8D-D4D3-154724B4CC25}"/>
                </a:ext>
              </a:extLst>
            </p:cNvPr>
            <p:cNvSpPr/>
            <p:nvPr/>
          </p:nvSpPr>
          <p:spPr>
            <a:xfrm>
              <a:off x="618748" y="461242"/>
              <a:ext cx="238588" cy="196600"/>
            </a:xfrm>
            <a:custGeom>
              <a:avLst/>
              <a:gdLst>
                <a:gd name="connsiteX0" fmla="*/ 238589 w 238588"/>
                <a:gd name="connsiteY0" fmla="*/ 40 h 196600"/>
                <a:gd name="connsiteX1" fmla="*/ 0 w 238588"/>
                <a:gd name="connsiteY1" fmla="*/ 196600 h 196600"/>
                <a:gd name="connsiteX2" fmla="*/ 0 w 238588"/>
                <a:gd name="connsiteY2" fmla="*/ 147738 h 196600"/>
                <a:gd name="connsiteX3" fmla="*/ 38270 w 238588"/>
                <a:gd name="connsiteY3" fmla="*/ 147738 h 196600"/>
                <a:gd name="connsiteX4" fmla="*/ 38270 w 238588"/>
                <a:gd name="connsiteY4" fmla="*/ 38542 h 196600"/>
                <a:gd name="connsiteX5" fmla="*/ 147124 w 238588"/>
                <a:gd name="connsiteY5" fmla="*/ 38542 h 196600"/>
                <a:gd name="connsiteX6" fmla="*/ 147124 w 238588"/>
                <a:gd name="connsiteY6" fmla="*/ 0 h 196600"/>
                <a:gd name="connsiteX7" fmla="*/ 238589 w 238588"/>
                <a:gd name="connsiteY7" fmla="*/ 0 h 19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600">
                  <a:moveTo>
                    <a:pt x="238589" y="40"/>
                  </a:moveTo>
                  <a:cubicBezTo>
                    <a:pt x="228507" y="105584"/>
                    <a:pt x="126877" y="189575"/>
                    <a:pt x="0" y="196600"/>
                  </a:cubicBezTo>
                  <a:lnTo>
                    <a:pt x="0" y="147738"/>
                  </a:lnTo>
                  <a:lnTo>
                    <a:pt x="38270" y="147738"/>
                  </a:lnTo>
                  <a:lnTo>
                    <a:pt x="38270" y="38542"/>
                  </a:lnTo>
                  <a:lnTo>
                    <a:pt x="147124" y="38542"/>
                  </a:lnTo>
                  <a:lnTo>
                    <a:pt x="147124" y="0"/>
                  </a:lnTo>
                  <a:lnTo>
                    <a:pt x="238589" y="0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02D147-DBC9-A7CD-AB52-B599B80C1826}"/>
                </a:ext>
              </a:extLst>
            </p:cNvPr>
            <p:cNvSpPr/>
            <p:nvPr/>
          </p:nvSpPr>
          <p:spPr>
            <a:xfrm>
              <a:off x="618748" y="230189"/>
              <a:ext cx="238588" cy="196560"/>
            </a:xfrm>
            <a:custGeom>
              <a:avLst/>
              <a:gdLst>
                <a:gd name="connsiteX0" fmla="*/ 0 w 238588"/>
                <a:gd name="connsiteY0" fmla="*/ 0 h 196560"/>
                <a:gd name="connsiteX1" fmla="*/ 238589 w 238588"/>
                <a:gd name="connsiteY1" fmla="*/ 196560 h 196560"/>
                <a:gd name="connsiteX2" fmla="*/ 147124 w 238588"/>
                <a:gd name="connsiteY2" fmla="*/ 196560 h 196560"/>
                <a:gd name="connsiteX3" fmla="*/ 147124 w 238588"/>
                <a:gd name="connsiteY3" fmla="*/ 159249 h 196560"/>
                <a:gd name="connsiteX4" fmla="*/ 38429 w 238588"/>
                <a:gd name="connsiteY4" fmla="*/ 159249 h 196560"/>
                <a:gd name="connsiteX5" fmla="*/ 38508 w 238588"/>
                <a:gd name="connsiteY5" fmla="*/ 48862 h 196560"/>
                <a:gd name="connsiteX6" fmla="*/ 0 w 238588"/>
                <a:gd name="connsiteY6" fmla="*/ 48862 h 196560"/>
                <a:gd name="connsiteX7" fmla="*/ 0 w 238588"/>
                <a:gd name="connsiteY7" fmla="*/ 0 h 19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588" h="196560">
                  <a:moveTo>
                    <a:pt x="0" y="0"/>
                  </a:moveTo>
                  <a:cubicBezTo>
                    <a:pt x="126877" y="7026"/>
                    <a:pt x="228507" y="91016"/>
                    <a:pt x="238589" y="196560"/>
                  </a:cubicBezTo>
                  <a:lnTo>
                    <a:pt x="147124" y="196560"/>
                  </a:lnTo>
                  <a:lnTo>
                    <a:pt x="147124" y="159249"/>
                  </a:lnTo>
                  <a:lnTo>
                    <a:pt x="38429" y="159249"/>
                  </a:lnTo>
                  <a:lnTo>
                    <a:pt x="38508" y="48862"/>
                  </a:lnTo>
                  <a:lnTo>
                    <a:pt x="0" y="4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8B5A4C9-C4FD-FFEF-538A-1A2A5C29E458}"/>
                </a:ext>
              </a:extLst>
            </p:cNvPr>
            <p:cNvSpPr/>
            <p:nvPr/>
          </p:nvSpPr>
          <p:spPr>
            <a:xfrm>
              <a:off x="942965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F42C9C-AEBB-B039-3961-0BBBFEAFED9C}"/>
                </a:ext>
              </a:extLst>
            </p:cNvPr>
            <p:cNvSpPr/>
            <p:nvPr/>
          </p:nvSpPr>
          <p:spPr>
            <a:xfrm>
              <a:off x="1022041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00 w 103003"/>
                <a:gd name="connsiteY9" fmla="*/ 90833 h 132035"/>
                <a:gd name="connsiteX10" fmla="*/ 63228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00" y="90833"/>
                  </a:moveTo>
                  <a:lnTo>
                    <a:pt x="63228" y="90833"/>
                  </a:lnTo>
                  <a:lnTo>
                    <a:pt x="43926" y="23883"/>
                  </a:lnTo>
                  <a:lnTo>
                    <a:pt x="23500" y="90833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B5E2B4-96CB-B3B1-8035-767ED2E98369}"/>
                </a:ext>
              </a:extLst>
            </p:cNvPr>
            <p:cNvSpPr/>
            <p:nvPr/>
          </p:nvSpPr>
          <p:spPr>
            <a:xfrm>
              <a:off x="1141391" y="393256"/>
              <a:ext cx="89721" cy="132035"/>
            </a:xfrm>
            <a:custGeom>
              <a:avLst/>
              <a:gdLst>
                <a:gd name="connsiteX0" fmla="*/ 89722 w 89721"/>
                <a:gd name="connsiteY0" fmla="*/ 0 h 132035"/>
                <a:gd name="connsiteX1" fmla="*/ 89722 w 89721"/>
                <a:gd name="connsiteY1" fmla="*/ 132036 h 132035"/>
                <a:gd name="connsiteX2" fmla="*/ 68591 w 89721"/>
                <a:gd name="connsiteY2" fmla="*/ 132036 h 132035"/>
                <a:gd name="connsiteX3" fmla="*/ 10063 w 89721"/>
                <a:gd name="connsiteY3" fmla="*/ 31262 h 132035"/>
                <a:gd name="connsiteX4" fmla="*/ 10063 w 89721"/>
                <a:gd name="connsiteY4" fmla="*/ 132036 h 132035"/>
                <a:gd name="connsiteX5" fmla="*/ 0 w 89721"/>
                <a:gd name="connsiteY5" fmla="*/ 132036 h 132035"/>
                <a:gd name="connsiteX6" fmla="*/ 0 w 89721"/>
                <a:gd name="connsiteY6" fmla="*/ 0 h 132035"/>
                <a:gd name="connsiteX7" fmla="*/ 20821 w 89721"/>
                <a:gd name="connsiteY7" fmla="*/ 0 h 132035"/>
                <a:gd name="connsiteX8" fmla="*/ 80087 w 89721"/>
                <a:gd name="connsiteY8" fmla="*/ 100813 h 132035"/>
                <a:gd name="connsiteX9" fmla="*/ 80087 w 89721"/>
                <a:gd name="connsiteY9" fmla="*/ 0 h 132035"/>
                <a:gd name="connsiteX10" fmla="*/ 89722 w 89721"/>
                <a:gd name="connsiteY10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721" h="132035">
                  <a:moveTo>
                    <a:pt x="89722" y="0"/>
                  </a:moveTo>
                  <a:lnTo>
                    <a:pt x="89722" y="132036"/>
                  </a:lnTo>
                  <a:lnTo>
                    <a:pt x="68591" y="132036"/>
                  </a:lnTo>
                  <a:lnTo>
                    <a:pt x="10063" y="31262"/>
                  </a:lnTo>
                  <a:lnTo>
                    <a:pt x="10063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0821" y="0"/>
                  </a:lnTo>
                  <a:lnTo>
                    <a:pt x="80087" y="100813"/>
                  </a:lnTo>
                  <a:lnTo>
                    <a:pt x="80087" y="0"/>
                  </a:lnTo>
                  <a:lnTo>
                    <a:pt x="89722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CACFE9-9A19-F7B9-3669-800F9A85D0B6}"/>
                </a:ext>
              </a:extLst>
            </p:cNvPr>
            <p:cNvSpPr/>
            <p:nvPr/>
          </p:nvSpPr>
          <p:spPr>
            <a:xfrm>
              <a:off x="1256516" y="393256"/>
              <a:ext cx="104047" cy="132035"/>
            </a:xfrm>
            <a:custGeom>
              <a:avLst/>
              <a:gdLst>
                <a:gd name="connsiteX0" fmla="*/ 0 w 104047"/>
                <a:gd name="connsiteY0" fmla="*/ 132036 h 132035"/>
                <a:gd name="connsiteX1" fmla="*/ 0 w 104047"/>
                <a:gd name="connsiteY1" fmla="*/ 0 h 132035"/>
                <a:gd name="connsiteX2" fmla="*/ 44273 w 104047"/>
                <a:gd name="connsiteY2" fmla="*/ 0 h 132035"/>
                <a:gd name="connsiteX3" fmla="*/ 85638 w 104047"/>
                <a:gd name="connsiteY3" fmla="*/ 14019 h 132035"/>
                <a:gd name="connsiteX4" fmla="*/ 104047 w 104047"/>
                <a:gd name="connsiteY4" fmla="*/ 65668 h 132035"/>
                <a:gd name="connsiteX5" fmla="*/ 79307 w 104047"/>
                <a:gd name="connsiteY5" fmla="*/ 123026 h 132035"/>
                <a:gd name="connsiteX6" fmla="*/ 43070 w 104047"/>
                <a:gd name="connsiteY6" fmla="*/ 132036 h 132035"/>
                <a:gd name="connsiteX7" fmla="*/ 0 w 104047"/>
                <a:gd name="connsiteY7" fmla="*/ 132036 h 132035"/>
                <a:gd name="connsiteX8" fmla="*/ 27264 w 104047"/>
                <a:gd name="connsiteY8" fmla="*/ 123337 h 132035"/>
                <a:gd name="connsiteX9" fmla="*/ 41167 w 104047"/>
                <a:gd name="connsiteY9" fmla="*/ 123337 h 132035"/>
                <a:gd name="connsiteX10" fmla="*/ 67110 w 104047"/>
                <a:gd name="connsiteY10" fmla="*/ 110483 h 132035"/>
                <a:gd name="connsiteX11" fmla="*/ 74649 w 104047"/>
                <a:gd name="connsiteY11" fmla="*/ 65125 h 132035"/>
                <a:gd name="connsiteX12" fmla="*/ 72548 w 104047"/>
                <a:gd name="connsiteY12" fmla="*/ 35028 h 132035"/>
                <a:gd name="connsiteX13" fmla="*/ 55459 w 104047"/>
                <a:gd name="connsiteY13" fmla="*/ 11728 h 132035"/>
                <a:gd name="connsiteX14" fmla="*/ 41167 w 104047"/>
                <a:gd name="connsiteY14" fmla="*/ 8815 h 132035"/>
                <a:gd name="connsiteX15" fmla="*/ 27264 w 104047"/>
                <a:gd name="connsiteY15" fmla="*/ 8815 h 132035"/>
                <a:gd name="connsiteX16" fmla="*/ 27264 w 104047"/>
                <a:gd name="connsiteY16" fmla="*/ 123337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047" h="132035">
                  <a:moveTo>
                    <a:pt x="0" y="132036"/>
                  </a:moveTo>
                  <a:lnTo>
                    <a:pt x="0" y="0"/>
                  </a:lnTo>
                  <a:lnTo>
                    <a:pt x="44273" y="0"/>
                  </a:lnTo>
                  <a:cubicBezTo>
                    <a:pt x="61517" y="0"/>
                    <a:pt x="75307" y="4660"/>
                    <a:pt x="85638" y="14019"/>
                  </a:cubicBezTo>
                  <a:cubicBezTo>
                    <a:pt x="97914" y="25126"/>
                    <a:pt x="104047" y="42329"/>
                    <a:pt x="104047" y="65668"/>
                  </a:cubicBezTo>
                  <a:cubicBezTo>
                    <a:pt x="104047" y="93202"/>
                    <a:pt x="95813" y="112308"/>
                    <a:pt x="79307" y="123026"/>
                  </a:cubicBezTo>
                  <a:cubicBezTo>
                    <a:pt x="70067" y="129046"/>
                    <a:pt x="57983" y="132036"/>
                    <a:pt x="43070" y="132036"/>
                  </a:cubicBezTo>
                  <a:lnTo>
                    <a:pt x="0" y="132036"/>
                  </a:lnTo>
                  <a:close/>
                  <a:moveTo>
                    <a:pt x="27264" y="123337"/>
                  </a:moveTo>
                  <a:lnTo>
                    <a:pt x="41167" y="123337"/>
                  </a:lnTo>
                  <a:cubicBezTo>
                    <a:pt x="52625" y="123337"/>
                    <a:pt x="61287" y="119065"/>
                    <a:pt x="67110" y="110483"/>
                  </a:cubicBezTo>
                  <a:cubicBezTo>
                    <a:pt x="72125" y="103143"/>
                    <a:pt x="74649" y="87998"/>
                    <a:pt x="74649" y="65125"/>
                  </a:cubicBezTo>
                  <a:cubicBezTo>
                    <a:pt x="74649" y="51067"/>
                    <a:pt x="73949" y="41048"/>
                    <a:pt x="72548" y="35028"/>
                  </a:cubicBezTo>
                  <a:cubicBezTo>
                    <a:pt x="69949" y="23689"/>
                    <a:pt x="64239" y="15922"/>
                    <a:pt x="55459" y="11728"/>
                  </a:cubicBezTo>
                  <a:cubicBezTo>
                    <a:pt x="51422" y="9786"/>
                    <a:pt x="46684" y="8815"/>
                    <a:pt x="41167" y="8815"/>
                  </a:cubicBezTo>
                  <a:lnTo>
                    <a:pt x="27264" y="8815"/>
                  </a:lnTo>
                  <a:lnTo>
                    <a:pt x="27264" y="123337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B422CE-7488-35DF-0FF3-A7EC8875A647}"/>
                </a:ext>
              </a:extLst>
            </p:cNvPr>
            <p:cNvSpPr/>
            <p:nvPr/>
          </p:nvSpPr>
          <p:spPr>
            <a:xfrm>
              <a:off x="1374663" y="391005"/>
              <a:ext cx="92245" cy="136618"/>
            </a:xfrm>
            <a:custGeom>
              <a:avLst/>
              <a:gdLst>
                <a:gd name="connsiteX0" fmla="*/ 86535 w 92245"/>
                <a:gd name="connsiteY0" fmla="*/ 37475 h 136618"/>
                <a:gd name="connsiteX1" fmla="*/ 73061 w 92245"/>
                <a:gd name="connsiteY1" fmla="*/ 40931 h 136618"/>
                <a:gd name="connsiteX2" fmla="*/ 74264 w 92245"/>
                <a:gd name="connsiteY2" fmla="*/ 30019 h 136618"/>
                <a:gd name="connsiteX3" fmla="*/ 68243 w 92245"/>
                <a:gd name="connsiteY3" fmla="*/ 16388 h 136618"/>
                <a:gd name="connsiteX4" fmla="*/ 45096 w 92245"/>
                <a:gd name="connsiteY4" fmla="*/ 8077 h 136618"/>
                <a:gd name="connsiteX5" fmla="*/ 22762 w 92245"/>
                <a:gd name="connsiteY5" fmla="*/ 17165 h 136618"/>
                <a:gd name="connsiteX6" fmla="*/ 19227 w 92245"/>
                <a:gd name="connsiteY6" fmla="*/ 28660 h 136618"/>
                <a:gd name="connsiteX7" fmla="*/ 22334 w 92245"/>
                <a:gd name="connsiteY7" fmla="*/ 39416 h 136618"/>
                <a:gd name="connsiteX8" fmla="*/ 44161 w 92245"/>
                <a:gd name="connsiteY8" fmla="*/ 52465 h 136618"/>
                <a:gd name="connsiteX9" fmla="*/ 87738 w 92245"/>
                <a:gd name="connsiteY9" fmla="*/ 78678 h 136618"/>
                <a:gd name="connsiteX10" fmla="*/ 92246 w 92245"/>
                <a:gd name="connsiteY10" fmla="*/ 97745 h 136618"/>
                <a:gd name="connsiteX11" fmla="*/ 72746 w 92245"/>
                <a:gd name="connsiteY11" fmla="*/ 130444 h 136618"/>
                <a:gd name="connsiteX12" fmla="*/ 45481 w 92245"/>
                <a:gd name="connsiteY12" fmla="*/ 136618 h 136618"/>
                <a:gd name="connsiteX13" fmla="*/ 3732 w 92245"/>
                <a:gd name="connsiteY13" fmla="*/ 117356 h 136618"/>
                <a:gd name="connsiteX14" fmla="*/ 0 w 92245"/>
                <a:gd name="connsiteY14" fmla="*/ 102639 h 136618"/>
                <a:gd name="connsiteX15" fmla="*/ 508 w 92245"/>
                <a:gd name="connsiteY15" fmla="*/ 93241 h 136618"/>
                <a:gd name="connsiteX16" fmla="*/ 14993 w 92245"/>
                <a:gd name="connsiteY16" fmla="*/ 89279 h 136618"/>
                <a:gd name="connsiteX17" fmla="*/ 12779 w 92245"/>
                <a:gd name="connsiteY17" fmla="*/ 103881 h 136618"/>
                <a:gd name="connsiteX18" fmla="*/ 23147 w 92245"/>
                <a:gd name="connsiteY18" fmla="*/ 123221 h 136618"/>
                <a:gd name="connsiteX19" fmla="*/ 43075 w 92245"/>
                <a:gd name="connsiteY19" fmla="*/ 129123 h 136618"/>
                <a:gd name="connsiteX20" fmla="*/ 63581 w 92245"/>
                <a:gd name="connsiteY20" fmla="*/ 121667 h 136618"/>
                <a:gd name="connsiteX21" fmla="*/ 70222 w 92245"/>
                <a:gd name="connsiteY21" fmla="*/ 106871 h 136618"/>
                <a:gd name="connsiteX22" fmla="*/ 55544 w 92245"/>
                <a:gd name="connsiteY22" fmla="*/ 86639 h 136618"/>
                <a:gd name="connsiteX23" fmla="*/ 35734 w 92245"/>
                <a:gd name="connsiteY23" fmla="*/ 78522 h 136618"/>
                <a:gd name="connsiteX24" fmla="*/ 10293 w 92245"/>
                <a:gd name="connsiteY24" fmla="*/ 63533 h 136618"/>
                <a:gd name="connsiteX25" fmla="*/ 855 w 92245"/>
                <a:gd name="connsiteY25" fmla="*/ 36931 h 136618"/>
                <a:gd name="connsiteX26" fmla="*/ 12431 w 92245"/>
                <a:gd name="connsiteY26" fmla="*/ 11106 h 136618"/>
                <a:gd name="connsiteX27" fmla="*/ 46337 w 92245"/>
                <a:gd name="connsiteY27" fmla="*/ 0 h 136618"/>
                <a:gd name="connsiteX28" fmla="*/ 79857 w 92245"/>
                <a:gd name="connsiteY28" fmla="*/ 13243 h 136618"/>
                <a:gd name="connsiteX29" fmla="*/ 86187 w 92245"/>
                <a:gd name="connsiteY29" fmla="*/ 28737 h 136618"/>
                <a:gd name="connsiteX30" fmla="*/ 86573 w 92245"/>
                <a:gd name="connsiteY30" fmla="*/ 37436 h 13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245" h="136618">
                  <a:moveTo>
                    <a:pt x="86535" y="37475"/>
                  </a:moveTo>
                  <a:lnTo>
                    <a:pt x="73061" y="40931"/>
                  </a:lnTo>
                  <a:cubicBezTo>
                    <a:pt x="73874" y="36543"/>
                    <a:pt x="74264" y="32892"/>
                    <a:pt x="74264" y="30019"/>
                  </a:cubicBezTo>
                  <a:cubicBezTo>
                    <a:pt x="74264" y="25048"/>
                    <a:pt x="72243" y="20504"/>
                    <a:pt x="68243" y="16388"/>
                  </a:cubicBezTo>
                  <a:cubicBezTo>
                    <a:pt x="62880" y="10835"/>
                    <a:pt x="55154" y="8077"/>
                    <a:pt x="45096" y="8077"/>
                  </a:cubicBezTo>
                  <a:cubicBezTo>
                    <a:pt x="34140" y="8077"/>
                    <a:pt x="26724" y="11106"/>
                    <a:pt x="22762" y="17165"/>
                  </a:cubicBezTo>
                  <a:cubicBezTo>
                    <a:pt x="20431" y="20776"/>
                    <a:pt x="19227" y="24621"/>
                    <a:pt x="19227" y="28660"/>
                  </a:cubicBezTo>
                  <a:cubicBezTo>
                    <a:pt x="19227" y="32465"/>
                    <a:pt x="20276" y="36038"/>
                    <a:pt x="22334" y="39416"/>
                  </a:cubicBezTo>
                  <a:cubicBezTo>
                    <a:pt x="25013" y="43805"/>
                    <a:pt x="32274" y="48154"/>
                    <a:pt x="44161" y="52465"/>
                  </a:cubicBezTo>
                  <a:cubicBezTo>
                    <a:pt x="67891" y="61125"/>
                    <a:pt x="82418" y="69863"/>
                    <a:pt x="87738" y="78678"/>
                  </a:cubicBezTo>
                  <a:cubicBezTo>
                    <a:pt x="90770" y="83843"/>
                    <a:pt x="92246" y="90173"/>
                    <a:pt x="92246" y="97745"/>
                  </a:cubicBezTo>
                  <a:cubicBezTo>
                    <a:pt x="92246" y="112192"/>
                    <a:pt x="85722" y="123065"/>
                    <a:pt x="72746" y="130444"/>
                  </a:cubicBezTo>
                  <a:cubicBezTo>
                    <a:pt x="65522" y="134560"/>
                    <a:pt x="56395" y="136618"/>
                    <a:pt x="45481" y="136618"/>
                  </a:cubicBezTo>
                  <a:cubicBezTo>
                    <a:pt x="24430" y="136618"/>
                    <a:pt x="10486" y="130211"/>
                    <a:pt x="3732" y="117356"/>
                  </a:cubicBezTo>
                  <a:cubicBezTo>
                    <a:pt x="1245" y="112658"/>
                    <a:pt x="0" y="107765"/>
                    <a:pt x="0" y="102639"/>
                  </a:cubicBezTo>
                  <a:cubicBezTo>
                    <a:pt x="0" y="100308"/>
                    <a:pt x="155" y="97202"/>
                    <a:pt x="508" y="93241"/>
                  </a:cubicBezTo>
                  <a:lnTo>
                    <a:pt x="14993" y="89279"/>
                  </a:lnTo>
                  <a:cubicBezTo>
                    <a:pt x="13517" y="94949"/>
                    <a:pt x="12779" y="99804"/>
                    <a:pt x="12779" y="103881"/>
                  </a:cubicBezTo>
                  <a:cubicBezTo>
                    <a:pt x="12779" y="111959"/>
                    <a:pt x="16238" y="118405"/>
                    <a:pt x="23147" y="123221"/>
                  </a:cubicBezTo>
                  <a:cubicBezTo>
                    <a:pt x="28702" y="127143"/>
                    <a:pt x="35344" y="129123"/>
                    <a:pt x="43075" y="129123"/>
                  </a:cubicBezTo>
                  <a:cubicBezTo>
                    <a:pt x="51582" y="129123"/>
                    <a:pt x="58416" y="126638"/>
                    <a:pt x="63581" y="121667"/>
                  </a:cubicBezTo>
                  <a:cubicBezTo>
                    <a:pt x="68008" y="117395"/>
                    <a:pt x="70222" y="112463"/>
                    <a:pt x="70222" y="106871"/>
                  </a:cubicBezTo>
                  <a:cubicBezTo>
                    <a:pt x="70222" y="98677"/>
                    <a:pt x="65329" y="91959"/>
                    <a:pt x="55544" y="86639"/>
                  </a:cubicBezTo>
                  <a:cubicBezTo>
                    <a:pt x="53598" y="85590"/>
                    <a:pt x="46995" y="82911"/>
                    <a:pt x="35734" y="78522"/>
                  </a:cubicBezTo>
                  <a:cubicBezTo>
                    <a:pt x="23848" y="73862"/>
                    <a:pt x="15383" y="68892"/>
                    <a:pt x="10293" y="63533"/>
                  </a:cubicBezTo>
                  <a:cubicBezTo>
                    <a:pt x="4000" y="56970"/>
                    <a:pt x="855" y="48077"/>
                    <a:pt x="855" y="36931"/>
                  </a:cubicBezTo>
                  <a:cubicBezTo>
                    <a:pt x="855" y="26485"/>
                    <a:pt x="4700" y="17864"/>
                    <a:pt x="12431" y="11106"/>
                  </a:cubicBezTo>
                  <a:cubicBezTo>
                    <a:pt x="20896" y="3689"/>
                    <a:pt x="32199" y="0"/>
                    <a:pt x="46337" y="0"/>
                  </a:cubicBezTo>
                  <a:cubicBezTo>
                    <a:pt x="61095" y="0"/>
                    <a:pt x="72243" y="4427"/>
                    <a:pt x="79857" y="13243"/>
                  </a:cubicBezTo>
                  <a:cubicBezTo>
                    <a:pt x="83466" y="17514"/>
                    <a:pt x="85605" y="22679"/>
                    <a:pt x="86187" y="28737"/>
                  </a:cubicBezTo>
                  <a:cubicBezTo>
                    <a:pt x="86460" y="31533"/>
                    <a:pt x="86573" y="34407"/>
                    <a:pt x="86573" y="37436"/>
                  </a:cubicBez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45E036-14D7-685A-E3EA-2387DD1D95DA}"/>
                </a:ext>
              </a:extLst>
            </p:cNvPr>
            <p:cNvSpPr/>
            <p:nvPr/>
          </p:nvSpPr>
          <p:spPr>
            <a:xfrm>
              <a:off x="1483143" y="393256"/>
              <a:ext cx="98496" cy="132035"/>
            </a:xfrm>
            <a:custGeom>
              <a:avLst/>
              <a:gdLst>
                <a:gd name="connsiteX0" fmla="*/ 0 w 98496"/>
                <a:gd name="connsiteY0" fmla="*/ 132036 h 132035"/>
                <a:gd name="connsiteX1" fmla="*/ 0 w 98496"/>
                <a:gd name="connsiteY1" fmla="*/ 0 h 132035"/>
                <a:gd name="connsiteX2" fmla="*/ 45481 w 98496"/>
                <a:gd name="connsiteY2" fmla="*/ 0 h 132035"/>
                <a:gd name="connsiteX3" fmla="*/ 81798 w 98496"/>
                <a:gd name="connsiteY3" fmla="*/ 7845 h 132035"/>
                <a:gd name="connsiteX4" fmla="*/ 98497 w 98496"/>
                <a:gd name="connsiteY4" fmla="*/ 37902 h 132035"/>
                <a:gd name="connsiteX5" fmla="*/ 42840 w 98496"/>
                <a:gd name="connsiteY5" fmla="*/ 77164 h 132035"/>
                <a:gd name="connsiteX6" fmla="*/ 27965 w 98496"/>
                <a:gd name="connsiteY6" fmla="*/ 77164 h 132035"/>
                <a:gd name="connsiteX7" fmla="*/ 27965 w 98496"/>
                <a:gd name="connsiteY7" fmla="*/ 131997 h 132035"/>
                <a:gd name="connsiteX8" fmla="*/ 0 w 98496"/>
                <a:gd name="connsiteY8" fmla="*/ 131997 h 132035"/>
                <a:gd name="connsiteX9" fmla="*/ 0 w 98496"/>
                <a:gd name="connsiteY9" fmla="*/ 132036 h 132035"/>
                <a:gd name="connsiteX10" fmla="*/ 27965 w 98496"/>
                <a:gd name="connsiteY10" fmla="*/ 67999 h 132035"/>
                <a:gd name="connsiteX11" fmla="*/ 40551 w 98496"/>
                <a:gd name="connsiteY11" fmla="*/ 67999 h 132035"/>
                <a:gd name="connsiteX12" fmla="*/ 63388 w 98496"/>
                <a:gd name="connsiteY12" fmla="*/ 60931 h 132035"/>
                <a:gd name="connsiteX13" fmla="*/ 70532 w 98496"/>
                <a:gd name="connsiteY13" fmla="*/ 38601 h 132035"/>
                <a:gd name="connsiteX14" fmla="*/ 59774 w 98496"/>
                <a:gd name="connsiteY14" fmla="*/ 13553 h 132035"/>
                <a:gd name="connsiteX15" fmla="*/ 40551 w 98496"/>
                <a:gd name="connsiteY15" fmla="*/ 9281 h 132035"/>
                <a:gd name="connsiteX16" fmla="*/ 27965 w 98496"/>
                <a:gd name="connsiteY16" fmla="*/ 9281 h 132035"/>
                <a:gd name="connsiteX17" fmla="*/ 27965 w 98496"/>
                <a:gd name="connsiteY17" fmla="*/ 67999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96" h="132035">
                  <a:moveTo>
                    <a:pt x="0" y="132036"/>
                  </a:moveTo>
                  <a:lnTo>
                    <a:pt x="0" y="0"/>
                  </a:lnTo>
                  <a:lnTo>
                    <a:pt x="45481" y="0"/>
                  </a:lnTo>
                  <a:cubicBezTo>
                    <a:pt x="60629" y="0"/>
                    <a:pt x="72746" y="2602"/>
                    <a:pt x="81798" y="7845"/>
                  </a:cubicBezTo>
                  <a:cubicBezTo>
                    <a:pt x="92946" y="14291"/>
                    <a:pt x="98497" y="24310"/>
                    <a:pt x="98497" y="37902"/>
                  </a:cubicBezTo>
                  <a:cubicBezTo>
                    <a:pt x="98497" y="64076"/>
                    <a:pt x="79932" y="77164"/>
                    <a:pt x="42840" y="77164"/>
                  </a:cubicBezTo>
                  <a:lnTo>
                    <a:pt x="27965" y="77164"/>
                  </a:lnTo>
                  <a:lnTo>
                    <a:pt x="27965" y="131997"/>
                  </a:lnTo>
                  <a:lnTo>
                    <a:pt x="0" y="131997"/>
                  </a:lnTo>
                  <a:lnTo>
                    <a:pt x="0" y="132036"/>
                  </a:lnTo>
                  <a:close/>
                  <a:moveTo>
                    <a:pt x="27965" y="67999"/>
                  </a:moveTo>
                  <a:lnTo>
                    <a:pt x="40551" y="67999"/>
                  </a:lnTo>
                  <a:cubicBezTo>
                    <a:pt x="51074" y="67999"/>
                    <a:pt x="58688" y="65629"/>
                    <a:pt x="63388" y="60931"/>
                  </a:cubicBezTo>
                  <a:cubicBezTo>
                    <a:pt x="68163" y="56232"/>
                    <a:pt x="70532" y="48775"/>
                    <a:pt x="70532" y="38601"/>
                  </a:cubicBezTo>
                  <a:cubicBezTo>
                    <a:pt x="70532" y="26096"/>
                    <a:pt x="66960" y="17747"/>
                    <a:pt x="59774" y="13553"/>
                  </a:cubicBezTo>
                  <a:cubicBezTo>
                    <a:pt x="54881" y="10718"/>
                    <a:pt x="48475" y="9281"/>
                    <a:pt x="40551" y="9281"/>
                  </a:cubicBezTo>
                  <a:lnTo>
                    <a:pt x="27965" y="9281"/>
                  </a:lnTo>
                  <a:lnTo>
                    <a:pt x="27965" y="67999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F51D6F7-836B-55E1-F55D-95FE27C32D61}"/>
                </a:ext>
              </a:extLst>
            </p:cNvPr>
            <p:cNvSpPr/>
            <p:nvPr/>
          </p:nvSpPr>
          <p:spPr>
            <a:xfrm>
              <a:off x="1594456" y="357646"/>
              <a:ext cx="42144" cy="167647"/>
            </a:xfrm>
            <a:custGeom>
              <a:avLst/>
              <a:gdLst>
                <a:gd name="connsiteX0" fmla="*/ 7266 w 42144"/>
                <a:gd name="connsiteY0" fmla="*/ 35611 h 167647"/>
                <a:gd name="connsiteX1" fmla="*/ 34920 w 42144"/>
                <a:gd name="connsiteY1" fmla="*/ 35611 h 167647"/>
                <a:gd name="connsiteX2" fmla="*/ 34920 w 42144"/>
                <a:gd name="connsiteY2" fmla="*/ 167647 h 167647"/>
                <a:gd name="connsiteX3" fmla="*/ 7266 w 42144"/>
                <a:gd name="connsiteY3" fmla="*/ 167647 h 167647"/>
                <a:gd name="connsiteX4" fmla="*/ 7266 w 42144"/>
                <a:gd name="connsiteY4" fmla="*/ 35611 h 167647"/>
                <a:gd name="connsiteX5" fmla="*/ 7459 w 42144"/>
                <a:gd name="connsiteY5" fmla="*/ 24971 h 167647"/>
                <a:gd name="connsiteX6" fmla="*/ 0 w 42144"/>
                <a:gd name="connsiteY6" fmla="*/ 24971 h 167647"/>
                <a:gd name="connsiteX7" fmla="*/ 17014 w 42144"/>
                <a:gd name="connsiteY7" fmla="*/ 0 h 167647"/>
                <a:gd name="connsiteX8" fmla="*/ 42144 w 42144"/>
                <a:gd name="connsiteY8" fmla="*/ 0 h 167647"/>
                <a:gd name="connsiteX9" fmla="*/ 7421 w 42144"/>
                <a:gd name="connsiteY9" fmla="*/ 24971 h 16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4" h="167647">
                  <a:moveTo>
                    <a:pt x="7266" y="35611"/>
                  </a:moveTo>
                  <a:lnTo>
                    <a:pt x="34920" y="35611"/>
                  </a:lnTo>
                  <a:lnTo>
                    <a:pt x="34920" y="167647"/>
                  </a:lnTo>
                  <a:lnTo>
                    <a:pt x="7266" y="167647"/>
                  </a:lnTo>
                  <a:lnTo>
                    <a:pt x="7266" y="35611"/>
                  </a:lnTo>
                  <a:close/>
                  <a:moveTo>
                    <a:pt x="7459" y="24971"/>
                  </a:moveTo>
                  <a:lnTo>
                    <a:pt x="0" y="24971"/>
                  </a:lnTo>
                  <a:lnTo>
                    <a:pt x="17014" y="0"/>
                  </a:lnTo>
                  <a:lnTo>
                    <a:pt x="42144" y="0"/>
                  </a:lnTo>
                  <a:lnTo>
                    <a:pt x="7421" y="24971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F7B3B69-9814-4026-AE80-67056DDA70EF}"/>
                </a:ext>
              </a:extLst>
            </p:cNvPr>
            <p:cNvSpPr/>
            <p:nvPr/>
          </p:nvSpPr>
          <p:spPr>
            <a:xfrm>
              <a:off x="1646038" y="393256"/>
              <a:ext cx="95272" cy="132035"/>
            </a:xfrm>
            <a:custGeom>
              <a:avLst/>
              <a:gdLst>
                <a:gd name="connsiteX0" fmla="*/ 95273 w 95272"/>
                <a:gd name="connsiteY0" fmla="*/ 0 h 132035"/>
                <a:gd name="connsiteX1" fmla="*/ 95273 w 95272"/>
                <a:gd name="connsiteY1" fmla="*/ 9864 h 132035"/>
                <a:gd name="connsiteX2" fmla="*/ 62255 w 95272"/>
                <a:gd name="connsiteY2" fmla="*/ 9864 h 132035"/>
                <a:gd name="connsiteX3" fmla="*/ 62255 w 95272"/>
                <a:gd name="connsiteY3" fmla="*/ 132036 h 132035"/>
                <a:gd name="connsiteX4" fmla="*/ 33205 w 95272"/>
                <a:gd name="connsiteY4" fmla="*/ 132036 h 132035"/>
                <a:gd name="connsiteX5" fmla="*/ 33205 w 95272"/>
                <a:gd name="connsiteY5" fmla="*/ 9864 h 132035"/>
                <a:gd name="connsiteX6" fmla="*/ 0 w 95272"/>
                <a:gd name="connsiteY6" fmla="*/ 9864 h 132035"/>
                <a:gd name="connsiteX7" fmla="*/ 0 w 95272"/>
                <a:gd name="connsiteY7" fmla="*/ 0 h 132035"/>
                <a:gd name="connsiteX8" fmla="*/ 95273 w 95272"/>
                <a:gd name="connsiteY8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72" h="132035">
                  <a:moveTo>
                    <a:pt x="95273" y="0"/>
                  </a:moveTo>
                  <a:lnTo>
                    <a:pt x="95273" y="9864"/>
                  </a:lnTo>
                  <a:lnTo>
                    <a:pt x="62255" y="9864"/>
                  </a:lnTo>
                  <a:lnTo>
                    <a:pt x="62255" y="132036"/>
                  </a:lnTo>
                  <a:lnTo>
                    <a:pt x="33205" y="132036"/>
                  </a:lnTo>
                  <a:lnTo>
                    <a:pt x="33205" y="9864"/>
                  </a:lnTo>
                  <a:lnTo>
                    <a:pt x="0" y="9864"/>
                  </a:lnTo>
                  <a:lnTo>
                    <a:pt x="0" y="0"/>
                  </a:lnTo>
                  <a:lnTo>
                    <a:pt x="95273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8422E3-6491-8EE5-FF3B-5D65B3C6F234}"/>
                </a:ext>
              </a:extLst>
            </p:cNvPr>
            <p:cNvSpPr/>
            <p:nvPr/>
          </p:nvSpPr>
          <p:spPr>
            <a:xfrm>
              <a:off x="1736493" y="393256"/>
              <a:ext cx="103003" cy="132035"/>
            </a:xfrm>
            <a:custGeom>
              <a:avLst/>
              <a:gdLst>
                <a:gd name="connsiteX0" fmla="*/ 64164 w 103003"/>
                <a:gd name="connsiteY0" fmla="*/ 0 h 132035"/>
                <a:gd name="connsiteX1" fmla="*/ 103004 w 103003"/>
                <a:gd name="connsiteY1" fmla="*/ 132036 h 132035"/>
                <a:gd name="connsiteX2" fmla="*/ 75039 w 103003"/>
                <a:gd name="connsiteY2" fmla="*/ 132036 h 132035"/>
                <a:gd name="connsiteX3" fmla="*/ 65987 w 103003"/>
                <a:gd name="connsiteY3" fmla="*/ 100580 h 132035"/>
                <a:gd name="connsiteX4" fmla="*/ 20623 w 103003"/>
                <a:gd name="connsiteY4" fmla="*/ 100580 h 132035"/>
                <a:gd name="connsiteX5" fmla="*/ 11068 w 103003"/>
                <a:gd name="connsiteY5" fmla="*/ 132036 h 132035"/>
                <a:gd name="connsiteX6" fmla="*/ 0 w 103003"/>
                <a:gd name="connsiteY6" fmla="*/ 132036 h 132035"/>
                <a:gd name="connsiteX7" fmla="*/ 40626 w 103003"/>
                <a:gd name="connsiteY7" fmla="*/ 0 h 132035"/>
                <a:gd name="connsiteX8" fmla="*/ 64164 w 103003"/>
                <a:gd name="connsiteY8" fmla="*/ 0 h 132035"/>
                <a:gd name="connsiteX9" fmla="*/ 23537 w 103003"/>
                <a:gd name="connsiteY9" fmla="*/ 90833 h 132035"/>
                <a:gd name="connsiteX10" fmla="*/ 63271 w 103003"/>
                <a:gd name="connsiteY10" fmla="*/ 90833 h 132035"/>
                <a:gd name="connsiteX11" fmla="*/ 43926 w 103003"/>
                <a:gd name="connsiteY11" fmla="*/ 23883 h 132035"/>
                <a:gd name="connsiteX12" fmla="*/ 23500 w 103003"/>
                <a:gd name="connsiteY12" fmla="*/ 90833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003" h="132035">
                  <a:moveTo>
                    <a:pt x="64164" y="0"/>
                  </a:moveTo>
                  <a:lnTo>
                    <a:pt x="103004" y="132036"/>
                  </a:lnTo>
                  <a:lnTo>
                    <a:pt x="75039" y="132036"/>
                  </a:lnTo>
                  <a:lnTo>
                    <a:pt x="65987" y="100580"/>
                  </a:lnTo>
                  <a:lnTo>
                    <a:pt x="20623" y="100580"/>
                  </a:lnTo>
                  <a:lnTo>
                    <a:pt x="11068" y="132036"/>
                  </a:lnTo>
                  <a:lnTo>
                    <a:pt x="0" y="132036"/>
                  </a:lnTo>
                  <a:lnTo>
                    <a:pt x="40626" y="0"/>
                  </a:lnTo>
                  <a:lnTo>
                    <a:pt x="64164" y="0"/>
                  </a:lnTo>
                  <a:close/>
                  <a:moveTo>
                    <a:pt x="23537" y="90833"/>
                  </a:moveTo>
                  <a:lnTo>
                    <a:pt x="63271" y="90833"/>
                  </a:lnTo>
                  <a:lnTo>
                    <a:pt x="43926" y="23883"/>
                  </a:lnTo>
                  <a:lnTo>
                    <a:pt x="23500" y="90833"/>
                  </a:lnTo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DAF50A-89FF-B00A-81DB-EEA715E4BB4B}"/>
                </a:ext>
              </a:extLst>
            </p:cNvPr>
            <p:cNvSpPr/>
            <p:nvPr/>
          </p:nvSpPr>
          <p:spPr>
            <a:xfrm>
              <a:off x="1860430" y="393256"/>
              <a:ext cx="70066" cy="132035"/>
            </a:xfrm>
            <a:custGeom>
              <a:avLst/>
              <a:gdLst>
                <a:gd name="connsiteX0" fmla="*/ 27264 w 70066"/>
                <a:gd name="connsiteY0" fmla="*/ 0 h 132035"/>
                <a:gd name="connsiteX1" fmla="*/ 27264 w 70066"/>
                <a:gd name="connsiteY1" fmla="*/ 122172 h 132035"/>
                <a:gd name="connsiteX2" fmla="*/ 70067 w 70066"/>
                <a:gd name="connsiteY2" fmla="*/ 122172 h 132035"/>
                <a:gd name="connsiteX3" fmla="*/ 70067 w 70066"/>
                <a:gd name="connsiteY3" fmla="*/ 132036 h 132035"/>
                <a:gd name="connsiteX4" fmla="*/ 0 w 70066"/>
                <a:gd name="connsiteY4" fmla="*/ 132036 h 132035"/>
                <a:gd name="connsiteX5" fmla="*/ 0 w 70066"/>
                <a:gd name="connsiteY5" fmla="*/ 0 h 132035"/>
                <a:gd name="connsiteX6" fmla="*/ 27264 w 70066"/>
                <a:gd name="connsiteY6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66" h="132035">
                  <a:moveTo>
                    <a:pt x="27264" y="0"/>
                  </a:moveTo>
                  <a:lnTo>
                    <a:pt x="27264" y="122172"/>
                  </a:lnTo>
                  <a:lnTo>
                    <a:pt x="70067" y="122172"/>
                  </a:lnTo>
                  <a:lnTo>
                    <a:pt x="70067" y="132036"/>
                  </a:lnTo>
                  <a:lnTo>
                    <a:pt x="0" y="132036"/>
                  </a:lnTo>
                  <a:lnTo>
                    <a:pt x="0" y="0"/>
                  </a:lnTo>
                  <a:lnTo>
                    <a:pt x="2726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423631-5DB4-5999-DE06-BEA47451C67B}"/>
                </a:ext>
              </a:extLst>
            </p:cNvPr>
            <p:cNvSpPr/>
            <p:nvPr/>
          </p:nvSpPr>
          <p:spPr>
            <a:xfrm>
              <a:off x="1949296" y="393256"/>
              <a:ext cx="27654" cy="132035"/>
            </a:xfrm>
            <a:custGeom>
              <a:avLst/>
              <a:gdLst>
                <a:gd name="connsiteX0" fmla="*/ 27654 w 27654"/>
                <a:gd name="connsiteY0" fmla="*/ 0 h 132035"/>
                <a:gd name="connsiteX1" fmla="*/ 0 w 27654"/>
                <a:gd name="connsiteY1" fmla="*/ 0 h 132035"/>
                <a:gd name="connsiteX2" fmla="*/ 0 w 27654"/>
                <a:gd name="connsiteY2" fmla="*/ 132036 h 132035"/>
                <a:gd name="connsiteX3" fmla="*/ 27654 w 27654"/>
                <a:gd name="connsiteY3" fmla="*/ 132036 h 132035"/>
                <a:gd name="connsiteX4" fmla="*/ 27654 w 27654"/>
                <a:gd name="connsiteY4" fmla="*/ 0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" h="132035">
                  <a:moveTo>
                    <a:pt x="27654" y="0"/>
                  </a:moveTo>
                  <a:lnTo>
                    <a:pt x="0" y="0"/>
                  </a:lnTo>
                  <a:lnTo>
                    <a:pt x="0" y="132036"/>
                  </a:lnTo>
                  <a:lnTo>
                    <a:pt x="27654" y="132036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rgbClr val="2B4995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0D125-EB32-7505-8841-54A54825775C}"/>
              </a:ext>
            </a:extLst>
          </p:cNvPr>
          <p:cNvCxnSpPr>
            <a:cxnSpLocks/>
          </p:cNvCxnSpPr>
          <p:nvPr userDrawn="1"/>
        </p:nvCxnSpPr>
        <p:spPr>
          <a:xfrm>
            <a:off x="2133600" y="468086"/>
            <a:ext cx="9394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85" r:id="rId3"/>
    <p:sldLayoutId id="2147483684" r:id="rId4"/>
    <p:sldLayoutId id="2147483688" r:id="rId5"/>
    <p:sldLayoutId id="2147483690" r:id="rId6"/>
    <p:sldLayoutId id="2147483691" r:id="rId7"/>
    <p:sldLayoutId id="2147483701" r:id="rId8"/>
    <p:sldLayoutId id="2147483702" r:id="rId9"/>
    <p:sldLayoutId id="2147483693" r:id="rId10"/>
    <p:sldLayoutId id="2147483694" r:id="rId11"/>
    <p:sldLayoutId id="2147483700" r:id="rId12"/>
    <p:sldLayoutId id="2147483698" r:id="rId13"/>
    <p:sldLayoutId id="2147483699" r:id="rId14"/>
    <p:sldLayoutId id="2147483697" r:id="rId15"/>
    <p:sldLayoutId id="2147483696" r:id="rId16"/>
    <p:sldLayoutId id="2147483695" r:id="rId17"/>
    <p:sldLayoutId id="2147483667" r:id="rId18"/>
    <p:sldLayoutId id="2147483678" r:id="rId19"/>
    <p:sldLayoutId id="2147483673" r:id="rId20"/>
    <p:sldLayoutId id="2147483672" r:id="rId21"/>
    <p:sldLayoutId id="2147483675" r:id="rId22"/>
    <p:sldLayoutId id="2147483676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93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78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93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85825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lang="is-I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5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7C95-7E04-6980-FDB9-9E2952D5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77C98-BE23-642C-5EB8-340F10FE0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60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FE22E-B765-838A-1B40-B5FCAC1F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523B23-3F7D-71C6-8ACD-455F2F12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152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8F0B-8FC6-EB32-50CE-327DD167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22E9B-0974-B947-0CD9-698FBA7C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2646911"/>
      </p:ext>
    </p:extLst>
  </p:cSld>
  <p:clrMapOvr>
    <a:masterClrMapping/>
  </p:clrMapOvr>
</p:sld>
</file>

<file path=ppt/theme/theme1.xml><?xml version="1.0" encoding="utf-8"?>
<a:theme xmlns:a="http://schemas.openxmlformats.org/drawingml/2006/main" name="LSH-2">
  <a:themeElements>
    <a:clrScheme name="LSH-2">
      <a:dk1>
        <a:sysClr val="windowText" lastClr="000000"/>
      </a:dk1>
      <a:lt1>
        <a:sysClr val="window" lastClr="FFFFFF"/>
      </a:lt1>
      <a:dk2>
        <a:srgbClr val="2B4995"/>
      </a:dk2>
      <a:lt2>
        <a:srgbClr val="F0F2F2"/>
      </a:lt2>
      <a:accent1>
        <a:srgbClr val="2B4995"/>
      </a:accent1>
      <a:accent2>
        <a:srgbClr val="CF8A40"/>
      </a:accent2>
      <a:accent3>
        <a:srgbClr val="005059"/>
      </a:accent3>
      <a:accent4>
        <a:srgbClr val="24B0BA"/>
      </a:accent4>
      <a:accent5>
        <a:srgbClr val="F0F2F2"/>
      </a:accent5>
      <a:accent6>
        <a:srgbClr val="73C7E3"/>
      </a:accent6>
      <a:hlink>
        <a:srgbClr val="24B0BA"/>
      </a:hlink>
      <a:folHlink>
        <a:srgbClr val="CF8A40"/>
      </a:folHlink>
    </a:clrScheme>
    <a:fontScheme name="LSH-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wrap="square" lIns="180000" tIns="180000" rIns="180000" bIns="180000" rtlCol="0" anchor="ctr">
        <a:spAutoFit/>
      </a:bodyPr>
      <a:lstStyle>
        <a:defPPr marL="0" indent="0" algn="ctr">
          <a:spcAft>
            <a:spcPts val="600"/>
          </a:spcAft>
          <a:buFont typeface="Arial" panose="020B0604020202020204" pitchFamily="34" charset="0"/>
          <a:buNone/>
          <a:defRPr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spítali - Powerpoint template" id="{D7DFB1B5-A68C-486E-AB89-94638EDF257F}" vid="{4183CFCA-E35C-4ED8-870D-25E9FBCC1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11f675-7f63-45aa-9954-a7db7bda758d" xsi:nil="true"/>
    <dagsfundar xmlns="2d55b830-54c5-4794-a7f3-a383bc93dae5" xsi:nil="true"/>
    <lcf76f155ced4ddcb4097134ff3c332f xmlns="2d55b830-54c5-4794-a7f3-a383bc93dae5">
      <Terms xmlns="http://schemas.microsoft.com/office/infopath/2007/PartnerControls"/>
    </lcf76f155ced4ddcb4097134ff3c332f>
    <SharedWithUsers xmlns="d411f675-7f63-45aa-9954-a7db7bda758d">
      <UserInfo>
        <DisplayName>Ásvaldur Kristjánsson</DisplayName>
        <AccountId>97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A613F156C49C40A674762DC97B6A66" ma:contentTypeVersion="13" ma:contentTypeDescription="Create a new document." ma:contentTypeScope="" ma:versionID="0a73bc75763d429ebfd76ff10cd3a816">
  <xsd:schema xmlns:xsd="http://www.w3.org/2001/XMLSchema" xmlns:xs="http://www.w3.org/2001/XMLSchema" xmlns:p="http://schemas.microsoft.com/office/2006/metadata/properties" xmlns:ns2="2d55b830-54c5-4794-a7f3-a383bc93dae5" xmlns:ns3="d411f675-7f63-45aa-9954-a7db7bda758d" targetNamespace="http://schemas.microsoft.com/office/2006/metadata/properties" ma:root="true" ma:fieldsID="d255cc1087748d53dde3b3ecaccb682a" ns2:_="" ns3:_="">
    <xsd:import namespace="2d55b830-54c5-4794-a7f3-a383bc93dae5"/>
    <xsd:import namespace="d411f675-7f63-45aa-9954-a7db7bda7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gsfunda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5b830-54c5-4794-a7f3-a383bc93da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f7a1de-3364-40da-ac8b-a2aef55b3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gsfundar" ma:index="19" nillable="true" ma:displayName="dags skjals" ma:format="DateOnly" ma:internalName="dagsfundar">
      <xsd:simpleType>
        <xsd:restriction base="dms:DateTim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1f675-7f63-45aa-9954-a7db7bda75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e1d6431-47a9-44f0-ac3f-fb1b852315e6}" ma:internalName="TaxCatchAll" ma:showField="CatchAllData" ma:web="d411f675-7f63-45aa-9954-a7db7bda7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50076-3F2A-4964-A802-389AB8C3306B}">
  <ds:schemaRefs>
    <ds:schemaRef ds:uri="2d55b830-54c5-4794-a7f3-a383bc93dae5"/>
    <ds:schemaRef ds:uri="d411f675-7f63-45aa-9954-a7db7bda75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5B393F-6BF0-4D63-BE8E-4EC2449CFD7D}">
  <ds:schemaRefs>
    <ds:schemaRef ds:uri="2d55b830-54c5-4794-a7f3-a383bc93dae5"/>
    <ds:schemaRef ds:uri="d411f675-7f63-45aa-9954-a7db7bda75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81CE56-4BA4-482E-AB07-17B2663324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Landspítali - Powerpoint template</Template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Tahoma</vt:lpstr>
      <vt:lpstr>Wingdings</vt:lpstr>
      <vt:lpstr>LSH-2</vt:lpstr>
      <vt:lpstr>PowerPoint Presentation</vt:lpstr>
      <vt:lpstr>PowerPoint Presentation</vt:lpstr>
      <vt:lpstr>PowerPoint Presentation</vt:lpstr>
    </vt:vector>
  </TitlesOfParts>
  <Company>LSH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Brynhildur Pétursdóttir</dc:creator>
  <cp:lastModifiedBy>Brynhildur Pétursdóttir</cp:lastModifiedBy>
  <cp:revision>1</cp:revision>
  <dcterms:created xsi:type="dcterms:W3CDTF">2024-03-18T13:30:23Z</dcterms:created>
  <dcterms:modified xsi:type="dcterms:W3CDTF">2024-03-18T13:32:58Z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0x01010027A613F156C49C40A674762DC97B6A66</vt:lpwstr>
  </property>
  <property fmtid="{D5CDD505-2E9C-101B-9397-08002B2CF9AE}" pid="3" name="MediaServiceImageTags">
    <vt:lpwstr/>
  </property>
</Properties>
</file>